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7" r:id="rId3"/>
  </p:sldMasterIdLst>
  <p:notesMasterIdLst>
    <p:notesMasterId r:id="rId12"/>
  </p:notesMasterIdLst>
  <p:handoutMasterIdLst>
    <p:handoutMasterId r:id="rId13"/>
  </p:handoutMasterIdLst>
  <p:sldIdLst>
    <p:sldId id="271" r:id="rId4"/>
    <p:sldId id="295" r:id="rId5"/>
    <p:sldId id="296" r:id="rId6"/>
    <p:sldId id="297" r:id="rId7"/>
    <p:sldId id="298" r:id="rId8"/>
    <p:sldId id="299" r:id="rId9"/>
    <p:sldId id="302" r:id="rId10"/>
    <p:sldId id="294" r:id="rId11"/>
  </p:sldIdLst>
  <p:sldSz cx="9144000" cy="6858000" type="screen4x3"/>
  <p:notesSz cx="6669088" cy="987266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0D"/>
    <a:srgbClr val="71B11B"/>
    <a:srgbClr val="DAAA08"/>
    <a:srgbClr val="B6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78" autoAdjust="0"/>
    <p:restoredTop sz="82967" autoAdjust="0"/>
  </p:normalViewPr>
  <p:slideViewPr>
    <p:cSldViewPr snapToGrid="0" snapToObjects="1">
      <p:cViewPr varScale="1">
        <p:scale>
          <a:sx n="61" d="100"/>
          <a:sy n="61" d="100"/>
        </p:scale>
        <p:origin x="200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7" d="100"/>
          <a:sy n="77" d="100"/>
        </p:scale>
        <p:origin x="-2118" y="-108"/>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889938" cy="493633"/>
          </a:xfrm>
          <a:prstGeom prst="rect">
            <a:avLst/>
          </a:prstGeom>
        </p:spPr>
        <p:txBody>
          <a:bodyPr vert="horz" lIns="90418" tIns="45210" rIns="90418" bIns="45210" rtlCol="0"/>
          <a:lstStyle>
            <a:lvl1pPr algn="l">
              <a:defRPr sz="1200"/>
            </a:lvl1pPr>
          </a:lstStyle>
          <a:p>
            <a:endParaRPr lang="nl-NL"/>
          </a:p>
        </p:txBody>
      </p:sp>
      <p:sp>
        <p:nvSpPr>
          <p:cNvPr id="3" name="Tijdelijke aanduiding voor datum 2"/>
          <p:cNvSpPr>
            <a:spLocks noGrp="1"/>
          </p:cNvSpPr>
          <p:nvPr>
            <p:ph type="dt" sz="quarter" idx="1"/>
          </p:nvPr>
        </p:nvSpPr>
        <p:spPr>
          <a:xfrm>
            <a:off x="3777611" y="1"/>
            <a:ext cx="2889938" cy="493633"/>
          </a:xfrm>
          <a:prstGeom prst="rect">
            <a:avLst/>
          </a:prstGeom>
        </p:spPr>
        <p:txBody>
          <a:bodyPr vert="horz" lIns="90418" tIns="45210" rIns="90418" bIns="45210" rtlCol="0"/>
          <a:lstStyle>
            <a:lvl1pPr algn="r">
              <a:defRPr sz="1200"/>
            </a:lvl1pPr>
          </a:lstStyle>
          <a:p>
            <a:fld id="{53C51F95-7F55-4B81-B082-CA91C7999E91}" type="datetimeFigureOut">
              <a:rPr lang="nl-NL" smtClean="0"/>
              <a:t>10-7-2019</a:t>
            </a:fld>
            <a:endParaRPr lang="nl-NL"/>
          </a:p>
        </p:txBody>
      </p:sp>
      <p:sp>
        <p:nvSpPr>
          <p:cNvPr id="4" name="Tijdelijke aanduiding voor voettekst 3"/>
          <p:cNvSpPr>
            <a:spLocks noGrp="1"/>
          </p:cNvSpPr>
          <p:nvPr>
            <p:ph type="ftr" sz="quarter" idx="2"/>
          </p:nvPr>
        </p:nvSpPr>
        <p:spPr>
          <a:xfrm>
            <a:off x="3" y="9377316"/>
            <a:ext cx="2889938" cy="493633"/>
          </a:xfrm>
          <a:prstGeom prst="rect">
            <a:avLst/>
          </a:prstGeom>
        </p:spPr>
        <p:txBody>
          <a:bodyPr vert="horz" lIns="90418" tIns="45210" rIns="90418" bIns="4521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11" y="9377316"/>
            <a:ext cx="2889938" cy="493633"/>
          </a:xfrm>
          <a:prstGeom prst="rect">
            <a:avLst/>
          </a:prstGeom>
        </p:spPr>
        <p:txBody>
          <a:bodyPr vert="horz" lIns="90418" tIns="45210" rIns="90418" bIns="45210" rtlCol="0" anchor="b"/>
          <a:lstStyle>
            <a:lvl1pPr algn="r">
              <a:defRPr sz="1200"/>
            </a:lvl1pPr>
          </a:lstStyle>
          <a:p>
            <a:fld id="{E187BE65-19FA-4BC0-8F23-2E43164CFFDB}" type="slidenum">
              <a:rPr lang="nl-NL" smtClean="0"/>
              <a:t>‹nr.›</a:t>
            </a:fld>
            <a:endParaRPr lang="nl-NL"/>
          </a:p>
        </p:txBody>
      </p:sp>
    </p:spTree>
    <p:extLst>
      <p:ext uri="{BB962C8B-B14F-4D97-AF65-F5344CB8AC3E}">
        <p14:creationId xmlns:p14="http://schemas.microsoft.com/office/powerpoint/2010/main" val="427152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889938" cy="493633"/>
          </a:xfrm>
          <a:prstGeom prst="rect">
            <a:avLst/>
          </a:prstGeom>
        </p:spPr>
        <p:txBody>
          <a:bodyPr vert="horz" lIns="90418" tIns="45210" rIns="90418" bIns="45210" rtlCol="0"/>
          <a:lstStyle>
            <a:lvl1pPr algn="l">
              <a:defRPr sz="1200"/>
            </a:lvl1pPr>
          </a:lstStyle>
          <a:p>
            <a:endParaRPr lang="nl-NL"/>
          </a:p>
        </p:txBody>
      </p:sp>
      <p:sp>
        <p:nvSpPr>
          <p:cNvPr id="3" name="Tijdelijke aanduiding voor datum 2"/>
          <p:cNvSpPr>
            <a:spLocks noGrp="1"/>
          </p:cNvSpPr>
          <p:nvPr>
            <p:ph type="dt" idx="1"/>
          </p:nvPr>
        </p:nvSpPr>
        <p:spPr>
          <a:xfrm>
            <a:off x="3777611" y="1"/>
            <a:ext cx="2889938" cy="493633"/>
          </a:xfrm>
          <a:prstGeom prst="rect">
            <a:avLst/>
          </a:prstGeom>
        </p:spPr>
        <p:txBody>
          <a:bodyPr vert="horz" lIns="90418" tIns="45210" rIns="90418" bIns="45210" rtlCol="0"/>
          <a:lstStyle>
            <a:lvl1pPr algn="r">
              <a:defRPr sz="1200"/>
            </a:lvl1pPr>
          </a:lstStyle>
          <a:p>
            <a:fld id="{8DECE346-E9CF-420B-BFFC-A2AD0139771D}" type="datetimeFigureOut">
              <a:rPr lang="nl-NL" smtClean="0"/>
              <a:t>10-7-2019</a:t>
            </a:fld>
            <a:endParaRPr lang="nl-NL"/>
          </a:p>
        </p:txBody>
      </p:sp>
      <p:sp>
        <p:nvSpPr>
          <p:cNvPr id="4" name="Tijdelijke aanduiding voor dia-afbeelding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0418" tIns="45210" rIns="90418" bIns="45210" rtlCol="0" anchor="ctr"/>
          <a:lstStyle/>
          <a:p>
            <a:endParaRPr lang="nl-NL"/>
          </a:p>
        </p:txBody>
      </p:sp>
      <p:sp>
        <p:nvSpPr>
          <p:cNvPr id="5" name="Tijdelijke aanduiding voor notities 4"/>
          <p:cNvSpPr>
            <a:spLocks noGrp="1"/>
          </p:cNvSpPr>
          <p:nvPr>
            <p:ph type="body" sz="quarter" idx="3"/>
          </p:nvPr>
        </p:nvSpPr>
        <p:spPr>
          <a:xfrm>
            <a:off x="666909" y="4689517"/>
            <a:ext cx="5335270" cy="4442698"/>
          </a:xfrm>
          <a:prstGeom prst="rect">
            <a:avLst/>
          </a:prstGeom>
        </p:spPr>
        <p:txBody>
          <a:bodyPr vert="horz" lIns="90418" tIns="45210" rIns="90418" bIns="4521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3" y="9377316"/>
            <a:ext cx="2889938" cy="493633"/>
          </a:xfrm>
          <a:prstGeom prst="rect">
            <a:avLst/>
          </a:prstGeom>
        </p:spPr>
        <p:txBody>
          <a:bodyPr vert="horz" lIns="90418" tIns="45210" rIns="90418" bIns="4521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11" y="9377316"/>
            <a:ext cx="2889938" cy="493633"/>
          </a:xfrm>
          <a:prstGeom prst="rect">
            <a:avLst/>
          </a:prstGeom>
        </p:spPr>
        <p:txBody>
          <a:bodyPr vert="horz" lIns="90418" tIns="45210" rIns="90418" bIns="45210" rtlCol="0" anchor="b"/>
          <a:lstStyle>
            <a:lvl1pPr algn="r">
              <a:defRPr sz="1200"/>
            </a:lvl1pPr>
          </a:lstStyle>
          <a:p>
            <a:fld id="{4EDC4473-7D6A-4601-AD3B-21D90095FDC0}" type="slidenum">
              <a:rPr lang="nl-NL" smtClean="0"/>
              <a:t>‹nr.›</a:t>
            </a:fld>
            <a:endParaRPr lang="nl-NL"/>
          </a:p>
        </p:txBody>
      </p:sp>
    </p:spTree>
    <p:extLst>
      <p:ext uri="{BB962C8B-B14F-4D97-AF65-F5344CB8AC3E}">
        <p14:creationId xmlns:p14="http://schemas.microsoft.com/office/powerpoint/2010/main" val="3288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04186">
              <a:defRPr/>
            </a:pPr>
            <a:endParaRPr lang="nl-NL" dirty="0"/>
          </a:p>
        </p:txBody>
      </p:sp>
      <p:sp>
        <p:nvSpPr>
          <p:cNvPr id="4" name="Tijdelijke aanduiding voor dianummer 3"/>
          <p:cNvSpPr>
            <a:spLocks noGrp="1"/>
          </p:cNvSpPr>
          <p:nvPr>
            <p:ph type="sldNum" sz="quarter" idx="10"/>
          </p:nvPr>
        </p:nvSpPr>
        <p:spPr/>
        <p:txBody>
          <a:bodyPr/>
          <a:lstStyle/>
          <a:p>
            <a:fld id="{4EDC4473-7D6A-4601-AD3B-21D90095FDC0}" type="slidenum">
              <a:rPr lang="nl-NL" smtClean="0"/>
              <a:t>1</a:t>
            </a:fld>
            <a:endParaRPr lang="nl-NL"/>
          </a:p>
        </p:txBody>
      </p:sp>
    </p:spTree>
    <p:extLst>
      <p:ext uri="{BB962C8B-B14F-4D97-AF65-F5344CB8AC3E}">
        <p14:creationId xmlns:p14="http://schemas.microsoft.com/office/powerpoint/2010/main" val="294899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nieuwe</a:t>
            </a:r>
            <a:r>
              <a:rPr lang="nl-NL" baseline="0" dirty="0" smtClean="0"/>
              <a:t> Omgevingswet biedt veel nieuwe kansen wordt gezegd. Is dat ook zo? Vanmiddag willen wij namens de ODMH jullie informeren over de wijzigingen op het gebied van Externe veiligheid, Geluid en Bodem en Bedrijfsmatige activiteiten. </a:t>
            </a:r>
          </a:p>
          <a:p>
            <a:r>
              <a:rPr lang="nl-NL" baseline="0" dirty="0" smtClean="0"/>
              <a:t>Voordat we op deze details ingaan even in vogelvlucht de opbouw van de Omgevingswet en informatie wat vanaf Rijksniveau is geregeld. De meeste van jullie zullen dit wel weten maar dan weten we zeker dat iedereen dezelfde basis heeft. </a:t>
            </a:r>
          </a:p>
          <a:p>
            <a:r>
              <a:rPr lang="nl-NL" baseline="0" dirty="0" smtClean="0"/>
              <a:t>Op sommige sites staat aangegeven dat er 10 ministeriële regelingen komen. Dat is onjuist en doorgegeven. Er is 1 wet, 4 </a:t>
            </a:r>
            <a:r>
              <a:rPr lang="nl-NL" baseline="0" dirty="0" err="1" smtClean="0"/>
              <a:t>AMvB’s</a:t>
            </a:r>
            <a:r>
              <a:rPr lang="nl-NL" baseline="0" dirty="0" smtClean="0"/>
              <a:t> en 1 MR</a:t>
            </a:r>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4EDC4473-7D6A-4601-AD3B-21D90095FDC0}" type="slidenum">
              <a:rPr lang="nl-NL" smtClean="0"/>
              <a:t>2</a:t>
            </a:fld>
            <a:endParaRPr lang="nl-NL"/>
          </a:p>
        </p:txBody>
      </p:sp>
    </p:spTree>
    <p:extLst>
      <p:ext uri="{BB962C8B-B14F-4D97-AF65-F5344CB8AC3E}">
        <p14:creationId xmlns:p14="http://schemas.microsoft.com/office/powerpoint/2010/main" val="112207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opbouw</a:t>
            </a:r>
            <a:r>
              <a:rPr lang="nl-NL" baseline="0" dirty="0" smtClean="0"/>
              <a:t> van de wet is naast de wet 4 </a:t>
            </a:r>
            <a:r>
              <a:rPr lang="nl-NL" baseline="0" dirty="0" err="1" smtClean="0"/>
              <a:t>AMvB’s</a:t>
            </a:r>
            <a:r>
              <a:rPr lang="nl-NL" baseline="0" dirty="0" smtClean="0"/>
              <a:t> en een </a:t>
            </a:r>
            <a:r>
              <a:rPr lang="nl-NL" baseline="0" dirty="0" err="1" smtClean="0"/>
              <a:t>Ministriele</a:t>
            </a:r>
            <a:r>
              <a:rPr lang="nl-NL" baseline="0" dirty="0" smtClean="0"/>
              <a:t> regeling. </a:t>
            </a:r>
          </a:p>
          <a:p>
            <a:r>
              <a:rPr lang="nl-NL" baseline="0" dirty="0" smtClean="0"/>
              <a:t>Iedere AMvB heeft zijn eigen doelgroep of inhoud. </a:t>
            </a:r>
          </a:p>
          <a:p>
            <a:r>
              <a:rPr lang="nl-NL" baseline="0" dirty="0" smtClean="0"/>
              <a:t>Het Omgevingsbesluit is vooral gericht op procedures en algemene informatie. </a:t>
            </a:r>
          </a:p>
          <a:p>
            <a:r>
              <a:rPr lang="nl-NL" baseline="0" dirty="0" smtClean="0"/>
              <a:t>Zo is opgenomen wie wanneer bevoegd gezag is, wanneer advies gevraagd moet worden aan wie en welke procedures gevolgd moeten worden.</a:t>
            </a:r>
            <a:endParaRPr lang="nl-NL" dirty="0"/>
          </a:p>
        </p:txBody>
      </p:sp>
      <p:sp>
        <p:nvSpPr>
          <p:cNvPr id="4" name="Tijdelijke aanduiding voor dianummer 3"/>
          <p:cNvSpPr>
            <a:spLocks noGrp="1"/>
          </p:cNvSpPr>
          <p:nvPr>
            <p:ph type="sldNum" sz="quarter" idx="10"/>
          </p:nvPr>
        </p:nvSpPr>
        <p:spPr/>
        <p:txBody>
          <a:bodyPr/>
          <a:lstStyle/>
          <a:p>
            <a:fld id="{4EDC4473-7D6A-4601-AD3B-21D90095FDC0}" type="slidenum">
              <a:rPr lang="nl-NL" smtClean="0"/>
              <a:t>3</a:t>
            </a:fld>
            <a:endParaRPr lang="nl-NL"/>
          </a:p>
        </p:txBody>
      </p:sp>
    </p:spTree>
    <p:extLst>
      <p:ext uri="{BB962C8B-B14F-4D97-AF65-F5344CB8AC3E}">
        <p14:creationId xmlns:p14="http://schemas.microsoft.com/office/powerpoint/2010/main" val="292091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Besluit kwaliteit leefomgeving is</a:t>
            </a:r>
            <a:r>
              <a:rPr lang="nl-NL" baseline="0" dirty="0" smtClean="0"/>
              <a:t> uitsluitend gericht op de overheid. Zowel Rijksoverheid, provinciale staten en de gemeenten. </a:t>
            </a:r>
          </a:p>
          <a:p>
            <a:r>
              <a:rPr lang="nl-NL" baseline="0" dirty="0" smtClean="0"/>
              <a:t>In dit besluit is bijvoorbeeld opgenomen dat er een omgevingsplan moet komen en is aangegeven wat er minimaal in zo’n plan moet staan. Daarnaast zijn voor bepaalde aspecten omgevingswaarden opgenomen of is aangegeven dat een omgevingswaarde moet worden vastgesteld. Ik kom hier zo nog even op terug.</a:t>
            </a:r>
            <a:endParaRPr lang="nl-NL" dirty="0"/>
          </a:p>
        </p:txBody>
      </p:sp>
      <p:sp>
        <p:nvSpPr>
          <p:cNvPr id="4" name="Tijdelijke aanduiding voor dianummer 3"/>
          <p:cNvSpPr>
            <a:spLocks noGrp="1"/>
          </p:cNvSpPr>
          <p:nvPr>
            <p:ph type="sldNum" sz="quarter" idx="10"/>
          </p:nvPr>
        </p:nvSpPr>
        <p:spPr/>
        <p:txBody>
          <a:bodyPr/>
          <a:lstStyle/>
          <a:p>
            <a:fld id="{4EDC4473-7D6A-4601-AD3B-21D90095FDC0}" type="slidenum">
              <a:rPr lang="nl-NL" smtClean="0"/>
              <a:t>4</a:t>
            </a:fld>
            <a:endParaRPr lang="nl-NL"/>
          </a:p>
        </p:txBody>
      </p:sp>
    </p:spTree>
    <p:extLst>
      <p:ext uri="{BB962C8B-B14F-4D97-AF65-F5344CB8AC3E}">
        <p14:creationId xmlns:p14="http://schemas.microsoft.com/office/powerpoint/2010/main" val="68151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latin typeface="Arial" panose="020B0604020202020204" pitchFamily="34" charset="0"/>
                <a:cs typeface="Arial" panose="020B0604020202020204" pitchFamily="34" charset="0"/>
              </a:rPr>
              <a:t>In het BAL zijn vooral materiele regels opgenomen over activiteiten die milieubelastend zijn of wateractiviteiten. Het besluit is vooral gericht op burgers en bedrijven. Het bevoegd gezag ziet toe op naleving van deze voorschriften.</a:t>
            </a:r>
          </a:p>
          <a:p>
            <a:pPr marL="272606" indent="-272606">
              <a:buFont typeface="Arial" panose="020B0604020202020204" pitchFamily="34" charset="0"/>
              <a:buChar char="•"/>
            </a:pPr>
            <a:r>
              <a:rPr lang="nl-NL" sz="1100" dirty="0">
                <a:latin typeface="Arial" panose="020B0604020202020204" pitchFamily="34" charset="0"/>
                <a:cs typeface="Arial" panose="020B0604020202020204" pitchFamily="34" charset="0"/>
              </a:rPr>
              <a:t>Milieu: voormalige Activiteitenbesluit</a:t>
            </a:r>
          </a:p>
          <a:p>
            <a:pPr marL="272606" indent="-272606">
              <a:buFont typeface="Arial" panose="020B0604020202020204" pitchFamily="34" charset="0"/>
              <a:buChar char="•"/>
            </a:pPr>
            <a:r>
              <a:rPr lang="nl-NL" sz="1100" dirty="0">
                <a:latin typeface="Arial" panose="020B0604020202020204" pitchFamily="34" charset="0"/>
                <a:cs typeface="Arial" panose="020B0604020202020204" pitchFamily="34" charset="0"/>
              </a:rPr>
              <a:t>Water: lozingen, grondwater, ontgronding</a:t>
            </a:r>
          </a:p>
          <a:p>
            <a:pPr marL="272606" indent="-272606">
              <a:buFont typeface="Arial" panose="020B0604020202020204" pitchFamily="34" charset="0"/>
              <a:buChar char="•"/>
            </a:pPr>
            <a:r>
              <a:rPr lang="nl-NL" sz="1100" dirty="0">
                <a:latin typeface="Arial" panose="020B0604020202020204" pitchFamily="34" charset="0"/>
                <a:cs typeface="Arial" panose="020B0604020202020204" pitchFamily="34" charset="0"/>
              </a:rPr>
              <a:t>Infrastructuur: rijkswegen, spoor, luchthavens</a:t>
            </a:r>
          </a:p>
          <a:p>
            <a:pPr marL="272606" indent="-272606">
              <a:buFont typeface="Arial" panose="020B0604020202020204" pitchFamily="34" charset="0"/>
              <a:buChar char="•"/>
            </a:pPr>
            <a:r>
              <a:rPr lang="nl-NL" sz="1100" dirty="0">
                <a:latin typeface="Arial" panose="020B0604020202020204" pitchFamily="34" charset="0"/>
                <a:cs typeface="Arial" panose="020B0604020202020204" pitchFamily="34" charset="0"/>
              </a:rPr>
              <a:t>Rijkswateren</a:t>
            </a:r>
          </a:p>
          <a:p>
            <a:pPr marL="272606" indent="-272606">
              <a:buFont typeface="Arial" panose="020B0604020202020204" pitchFamily="34" charset="0"/>
              <a:buChar char="•"/>
            </a:pPr>
            <a:r>
              <a:rPr lang="nl-NL" sz="1100" dirty="0">
                <a:latin typeface="Arial" panose="020B0604020202020204" pitchFamily="34" charset="0"/>
                <a:cs typeface="Arial" panose="020B0604020202020204" pitchFamily="34" charset="0"/>
              </a:rPr>
              <a:t>Cultureel en werelderfgoed</a:t>
            </a:r>
          </a:p>
          <a:p>
            <a:r>
              <a:rPr lang="nl-NL" sz="1100" dirty="0">
                <a:latin typeface="Arial" panose="020B0604020202020204" pitchFamily="34" charset="0"/>
                <a:cs typeface="Arial" panose="020B0604020202020204" pitchFamily="34" charset="0"/>
              </a:rPr>
              <a:t>Systematiek milieuregels verandert:</a:t>
            </a:r>
          </a:p>
          <a:p>
            <a:pPr marL="272606" indent="-272606">
              <a:buFont typeface="Arial"/>
              <a:buChar char="•"/>
            </a:pPr>
            <a:r>
              <a:rPr lang="nl-NL" sz="1100" dirty="0">
                <a:latin typeface="Arial" panose="020B0604020202020204" pitchFamily="34" charset="0"/>
                <a:cs typeface="Arial" panose="020B0604020202020204" pitchFamily="34" charset="0"/>
              </a:rPr>
              <a:t>Van centraal naar decentraal</a:t>
            </a:r>
          </a:p>
          <a:p>
            <a:pPr marL="272606" indent="-272606">
              <a:buFont typeface="Arial"/>
              <a:buChar char="•"/>
            </a:pPr>
            <a:r>
              <a:rPr lang="nl-NL" sz="1100" dirty="0">
                <a:latin typeface="Arial" panose="020B0604020202020204" pitchFamily="34" charset="0"/>
                <a:cs typeface="Arial" panose="020B0604020202020204" pitchFamily="34" charset="0"/>
              </a:rPr>
              <a:t>Van inrichting naar activiteit</a:t>
            </a:r>
          </a:p>
          <a:p>
            <a:pPr marL="272606" indent="-272606">
              <a:buFont typeface="Arial"/>
              <a:buChar char="•"/>
            </a:pPr>
            <a:r>
              <a:rPr lang="nl-NL" sz="1100" dirty="0">
                <a:latin typeface="Arial" panose="020B0604020202020204" pitchFamily="34" charset="0"/>
                <a:cs typeface="Arial" panose="020B0604020202020204" pitchFamily="34" charset="0"/>
              </a:rPr>
              <a:t>Specifieke zorgplicht </a:t>
            </a:r>
          </a:p>
          <a:p>
            <a:pPr marL="272606" indent="-272606">
              <a:buFont typeface="Arial"/>
              <a:buChar char="•"/>
            </a:pPr>
            <a:r>
              <a:rPr lang="nl-NL" sz="1100" dirty="0">
                <a:latin typeface="Arial" panose="020B0604020202020204" pitchFamily="34" charset="0"/>
                <a:cs typeface="Arial" panose="020B0604020202020204" pitchFamily="34" charset="0"/>
              </a:rPr>
              <a:t>Algemene maatwerkmogelijkheid</a:t>
            </a:r>
          </a:p>
          <a:p>
            <a:endParaRPr lang="nl-NL" dirty="0"/>
          </a:p>
        </p:txBody>
      </p:sp>
      <p:sp>
        <p:nvSpPr>
          <p:cNvPr id="4" name="Tijdelijke aanduiding voor dianummer 3"/>
          <p:cNvSpPr>
            <a:spLocks noGrp="1"/>
          </p:cNvSpPr>
          <p:nvPr>
            <p:ph type="sldNum" sz="quarter" idx="10"/>
          </p:nvPr>
        </p:nvSpPr>
        <p:spPr/>
        <p:txBody>
          <a:bodyPr/>
          <a:lstStyle/>
          <a:p>
            <a:fld id="{4EDC4473-7D6A-4601-AD3B-21D90095FDC0}" type="slidenum">
              <a:rPr lang="nl-NL" smtClean="0"/>
              <a:t>5</a:t>
            </a:fld>
            <a:endParaRPr lang="nl-NL"/>
          </a:p>
        </p:txBody>
      </p:sp>
    </p:spTree>
    <p:extLst>
      <p:ext uri="{BB962C8B-B14F-4D97-AF65-F5344CB8AC3E}">
        <p14:creationId xmlns:p14="http://schemas.microsoft.com/office/powerpoint/2010/main" val="191434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cs typeface="Verdana"/>
              </a:rPr>
              <a:t>Net als bij het BAL is het BBL gericht op burgers en bedrijven en ziet (zolang de Wet kwaliteitsborging nog niet in werking is getreden) bevoegd gezag toe op naleving van de voorschriften.</a:t>
            </a:r>
          </a:p>
          <a:p>
            <a:r>
              <a:rPr lang="nl-NL" sz="1300" dirty="0">
                <a:cs typeface="Verdana"/>
              </a:rPr>
              <a:t>De gemeente zelf verantwoordelijk voor</a:t>
            </a:r>
          </a:p>
          <a:p>
            <a:pPr>
              <a:buFont typeface="Arial" panose="020B0604020202020204" pitchFamily="34" charset="0"/>
              <a:buChar char="•"/>
            </a:pPr>
            <a:r>
              <a:rPr lang="nl-NL" sz="1300" dirty="0">
                <a:cs typeface="Verdana"/>
              </a:rPr>
              <a:t>Ruimtelijke aspecten die eerst in de </a:t>
            </a:r>
            <a:r>
              <a:rPr lang="nl-NL" sz="1300" dirty="0" err="1">
                <a:cs typeface="Verdana"/>
              </a:rPr>
              <a:t>Wabo</a:t>
            </a:r>
            <a:r>
              <a:rPr lang="nl-NL" sz="1300" dirty="0">
                <a:cs typeface="Verdana"/>
              </a:rPr>
              <a:t> in het Bouwbesluit geregeld waren zoals </a:t>
            </a:r>
          </a:p>
          <a:p>
            <a:pPr>
              <a:buFont typeface="Arial" panose="020B0604020202020204" pitchFamily="34" charset="0"/>
              <a:buChar char="•"/>
            </a:pPr>
            <a:r>
              <a:rPr lang="nl-NL" sz="1300" dirty="0">
                <a:cs typeface="Verdana"/>
              </a:rPr>
              <a:t>Bouwactiviteiten aan open erven en terreinen</a:t>
            </a:r>
          </a:p>
          <a:p>
            <a:pPr>
              <a:buFont typeface="Arial" panose="020B0604020202020204" pitchFamily="34" charset="0"/>
              <a:buChar char="•"/>
            </a:pPr>
            <a:r>
              <a:rPr lang="nl-NL" sz="1300" dirty="0">
                <a:cs typeface="Verdana"/>
              </a:rPr>
              <a:t>Kleinschalige hinder en overlast </a:t>
            </a:r>
          </a:p>
          <a:p>
            <a:pPr>
              <a:buFont typeface="Arial" panose="020B0604020202020204" pitchFamily="34" charset="0"/>
              <a:buChar char="•"/>
            </a:pPr>
            <a:r>
              <a:rPr lang="nl-NL" sz="1300" dirty="0">
                <a:cs typeface="Verdana"/>
              </a:rPr>
              <a:t>Bouwwerk ten dienste bouwwerk:</a:t>
            </a:r>
          </a:p>
          <a:p>
            <a:pPr lvl="3">
              <a:buFont typeface="Arial" panose="020B0604020202020204" pitchFamily="34" charset="0"/>
              <a:buChar char="•"/>
            </a:pPr>
            <a:r>
              <a:rPr lang="nl-NL" sz="1300" dirty="0">
                <a:cs typeface="Verdana"/>
              </a:rPr>
              <a:t>Energienet</a:t>
            </a:r>
          </a:p>
          <a:p>
            <a:pPr lvl="3">
              <a:buFont typeface="Arial" panose="020B0604020202020204" pitchFamily="34" charset="0"/>
              <a:buChar char="•"/>
            </a:pPr>
            <a:r>
              <a:rPr lang="nl-NL" sz="1300" dirty="0">
                <a:cs typeface="Verdana"/>
              </a:rPr>
              <a:t>Warmtenet</a:t>
            </a:r>
          </a:p>
          <a:p>
            <a:pPr lvl="3">
              <a:buFont typeface="Arial" panose="020B0604020202020204" pitchFamily="34" charset="0"/>
              <a:buChar char="•"/>
            </a:pPr>
            <a:r>
              <a:rPr lang="nl-NL" sz="1300" dirty="0">
                <a:cs typeface="Verdana"/>
              </a:rPr>
              <a:t>Riolering </a:t>
            </a:r>
          </a:p>
          <a:p>
            <a:pPr>
              <a:buFont typeface="Arial" panose="020B0604020202020204" pitchFamily="34" charset="0"/>
              <a:buChar char="•"/>
            </a:pPr>
            <a:r>
              <a:rPr lang="nl-NL" sz="1300" dirty="0">
                <a:cs typeface="Verdana"/>
              </a:rPr>
              <a:t>Voorzieningen brandweer </a:t>
            </a:r>
          </a:p>
          <a:p>
            <a:pPr>
              <a:buFont typeface="Arial" panose="020B0604020202020204" pitchFamily="34" charset="0"/>
              <a:buChar char="•"/>
            </a:pPr>
            <a:r>
              <a:rPr lang="nl-NL" sz="1300" dirty="0">
                <a:cs typeface="Verdana"/>
              </a:rPr>
              <a:t>Bebouwingsgrenzen, rooilijnen en straatpeil</a:t>
            </a:r>
          </a:p>
          <a:p>
            <a:pPr>
              <a:buFont typeface="Arial" panose="020B0604020202020204" pitchFamily="34" charset="0"/>
              <a:buChar char="•"/>
            </a:pPr>
            <a:endParaRPr lang="nl-NL" sz="1300" dirty="0">
              <a:cs typeface="Verdana"/>
            </a:endParaRPr>
          </a:p>
          <a:p>
            <a:pPr>
              <a:buFont typeface="Arial" panose="020B0604020202020204" pitchFamily="34" charset="0"/>
              <a:buChar char="•"/>
            </a:pPr>
            <a:r>
              <a:rPr lang="nl-NL" sz="1300" dirty="0"/>
              <a:t>Vergunningplicht bouwen verhuisd voor groot gedeelte </a:t>
            </a:r>
          </a:p>
          <a:p>
            <a:r>
              <a:rPr lang="nl-NL" sz="1300" dirty="0"/>
              <a:t>	naar lokale regelgeving</a:t>
            </a:r>
          </a:p>
          <a:p>
            <a:r>
              <a:rPr lang="nl-NL" sz="1300" dirty="0"/>
              <a:t>Ook hoop algemene voorschriften naar lokale regelgeving</a:t>
            </a:r>
          </a:p>
          <a:p>
            <a:pPr marL="87234" marR="527643">
              <a:tabLst>
                <a:tab pos="339848" algn="l"/>
                <a:tab pos="340454" algn="l"/>
              </a:tabLst>
            </a:pPr>
            <a:endParaRPr lang="nl-NL" sz="1300" dirty="0"/>
          </a:p>
          <a:p>
            <a:endParaRPr lang="nl-NL" dirty="0"/>
          </a:p>
        </p:txBody>
      </p:sp>
      <p:sp>
        <p:nvSpPr>
          <p:cNvPr id="4" name="Tijdelijke aanduiding voor dianummer 3"/>
          <p:cNvSpPr>
            <a:spLocks noGrp="1"/>
          </p:cNvSpPr>
          <p:nvPr>
            <p:ph type="sldNum" sz="quarter" idx="10"/>
          </p:nvPr>
        </p:nvSpPr>
        <p:spPr/>
        <p:txBody>
          <a:bodyPr/>
          <a:lstStyle/>
          <a:p>
            <a:fld id="{4EDC4473-7D6A-4601-AD3B-21D90095FDC0}" type="slidenum">
              <a:rPr lang="nl-NL" smtClean="0"/>
              <a:t>6</a:t>
            </a:fld>
            <a:endParaRPr lang="nl-NL"/>
          </a:p>
        </p:txBody>
      </p:sp>
    </p:spTree>
    <p:extLst>
      <p:ext uri="{BB962C8B-B14F-4D97-AF65-F5344CB8AC3E}">
        <p14:creationId xmlns:p14="http://schemas.microsoft.com/office/powerpoint/2010/main" val="163872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wordt nu</a:t>
            </a:r>
            <a:r>
              <a:rPr lang="nl-NL" baseline="0" dirty="0" smtClean="0"/>
              <a:t> feitelijk geregeld?</a:t>
            </a:r>
          </a:p>
          <a:p>
            <a:r>
              <a:rPr lang="nl-NL" baseline="0" dirty="0" smtClean="0"/>
              <a:t>Normen of omgevingswaarden die voortkomen uit Europese regels zijn op Rijksniveau vastgelegd. Denk aan luchtkwaliteitsnormen en waterkwaliteitsnormen. Deze zijn rechtstreeks opgenomen in het BKL</a:t>
            </a:r>
          </a:p>
          <a:p>
            <a:r>
              <a:rPr lang="nl-NL" dirty="0" smtClean="0"/>
              <a:t>Ik noem het maar </a:t>
            </a:r>
            <a:r>
              <a:rPr lang="nl-NL" dirty="0" err="1" smtClean="0"/>
              <a:t>landspecifieke</a:t>
            </a:r>
            <a:r>
              <a:rPr lang="nl-NL" baseline="0" dirty="0" smtClean="0"/>
              <a:t> regels zijn regels waarvan het Rijk heeft aangegeven wij vinden het belangrijk dat dit in het gehele land geregeld is en wel op deze manier. Dat zijn dus zaken als waar een bouwwerk minimaal aan moet voldoen en voor een aantal milieubelastende activiteiten is opgenomen welke maatregelen genomen moeten worden. Dit vindt je terug in BBL en BAL.</a:t>
            </a:r>
          </a:p>
          <a:p>
            <a:r>
              <a:rPr lang="nl-NL" baseline="0" dirty="0" smtClean="0"/>
              <a:t>Gedeputeerde staten van de provincies hebben de bevoegdheid om voor hun gebied, locaties of gebieden aan te wijzen met bijzondere mogelijkheden of extra bescherming. Denk aan het aanwijzen van waterwingebieden, stiltegebieden en het aanwijzen van locaties waar gezwommen mag worden.  GS mag ook meldplicht of vergunningsplicht aanwijzen voor activiteiten in bepaalde gebieden of activiteiten in het gehele grondgebied van de Provincie.</a:t>
            </a:r>
          </a:p>
          <a:p>
            <a:r>
              <a:rPr lang="nl-NL" baseline="0" dirty="0" smtClean="0"/>
              <a:t>De gemeenten hebben tot slot het recht om regels op te nemen voor activiteiten, evenementen maar ook het aanwijzen van meldplicht of vergunningsplicht voor activiteiten in bepaalde gebieden of in het gehele grondgebied van de gemeente. </a:t>
            </a:r>
          </a:p>
          <a:p>
            <a:r>
              <a:rPr lang="nl-NL" baseline="0" dirty="0" smtClean="0"/>
              <a:t>Daniel Hake zal hier straks verder op ingaan</a:t>
            </a:r>
            <a:r>
              <a:rPr lang="nl-NL" baseline="0" smtClean="0"/>
              <a:t>. </a:t>
            </a:r>
            <a:endParaRPr lang="nl-NL" baseline="0" dirty="0" smtClean="0"/>
          </a:p>
        </p:txBody>
      </p:sp>
      <p:sp>
        <p:nvSpPr>
          <p:cNvPr id="4" name="Tijdelijke aanduiding voor dianummer 3"/>
          <p:cNvSpPr>
            <a:spLocks noGrp="1"/>
          </p:cNvSpPr>
          <p:nvPr>
            <p:ph type="sldNum" sz="quarter" idx="10"/>
          </p:nvPr>
        </p:nvSpPr>
        <p:spPr/>
        <p:txBody>
          <a:bodyPr/>
          <a:lstStyle/>
          <a:p>
            <a:fld id="{4EDC4473-7D6A-4601-AD3B-21D90095FDC0}" type="slidenum">
              <a:rPr lang="nl-NL" smtClean="0"/>
              <a:t>7</a:t>
            </a:fld>
            <a:endParaRPr lang="nl-NL"/>
          </a:p>
        </p:txBody>
      </p:sp>
    </p:spTree>
    <p:extLst>
      <p:ext uri="{BB962C8B-B14F-4D97-AF65-F5344CB8AC3E}">
        <p14:creationId xmlns:p14="http://schemas.microsoft.com/office/powerpoint/2010/main" val="3994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EDC4473-7D6A-4601-AD3B-21D90095FDC0}" type="slidenum">
              <a:rPr lang="nl-NL" smtClean="0"/>
              <a:t>8</a:t>
            </a:fld>
            <a:endParaRPr lang="nl-NL"/>
          </a:p>
        </p:txBody>
      </p:sp>
    </p:spTree>
    <p:extLst>
      <p:ext uri="{BB962C8B-B14F-4D97-AF65-F5344CB8AC3E}">
        <p14:creationId xmlns:p14="http://schemas.microsoft.com/office/powerpoint/2010/main" val="4291260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71B11B">
            <a:alpha val="39000"/>
          </a:srgbClr>
        </a:solidFill>
        <a:effectLst/>
      </p:bgPr>
    </p:bg>
    <p:spTree>
      <p:nvGrpSpPr>
        <p:cNvPr id="1" name=""/>
        <p:cNvGrpSpPr/>
        <p:nvPr/>
      </p:nvGrpSpPr>
      <p:grpSpPr>
        <a:xfrm>
          <a:off x="0" y="0"/>
          <a:ext cx="0" cy="0"/>
          <a:chOff x="0" y="0"/>
          <a:chExt cx="0" cy="0"/>
        </a:xfrm>
      </p:grpSpPr>
      <p:sp>
        <p:nvSpPr>
          <p:cNvPr id="12" name="Tekstvak 11"/>
          <p:cNvSpPr txBox="1"/>
          <p:nvPr userDrawn="1"/>
        </p:nvSpPr>
        <p:spPr>
          <a:xfrm>
            <a:off x="3747289" y="1416928"/>
            <a:ext cx="5468937" cy="1508105"/>
          </a:xfrm>
          <a:prstGeom prst="rect">
            <a:avLst/>
          </a:prstGeom>
          <a:noFill/>
        </p:spPr>
        <p:txBody>
          <a:bodyPr wrap="square" rtlCol="0">
            <a:spAutoFit/>
          </a:bodyPr>
          <a:lstStyle/>
          <a:p>
            <a:pPr algn="r"/>
            <a:r>
              <a:rPr lang="nl-NL" sz="9200">
                <a:solidFill>
                  <a:schemeClr val="bg1">
                    <a:alpha val="50000"/>
                  </a:schemeClr>
                </a:solidFill>
              </a:rPr>
              <a:t>welkom</a:t>
            </a:r>
          </a:p>
        </p:txBody>
      </p:sp>
      <p:sp>
        <p:nvSpPr>
          <p:cNvPr id="8" name="Rechthoek 7"/>
          <p:cNvSpPr/>
          <p:nvPr userDrawn="1"/>
        </p:nvSpPr>
        <p:spPr>
          <a:xfrm>
            <a:off x="0" y="2696944"/>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685800" y="4298239"/>
            <a:ext cx="7772400" cy="1111330"/>
          </a:xfrm>
        </p:spPr>
        <p:txBody>
          <a:bodyPr anchor="b"/>
          <a:lstStyle>
            <a:lvl1pPr>
              <a:defRPr>
                <a:solidFill>
                  <a:schemeClr val="accent2"/>
                </a:solidFill>
              </a:defRPr>
            </a:lvl1pPr>
          </a:lstStyle>
          <a:p>
            <a:r>
              <a:rPr lang="nl-NL" smtClean="0"/>
              <a:t>Klik om de stijl te bewerken</a:t>
            </a:r>
            <a:endParaRPr lang="nl-NL"/>
          </a:p>
        </p:txBody>
      </p:sp>
      <p:sp>
        <p:nvSpPr>
          <p:cNvPr id="3" name="Subtitel 2"/>
          <p:cNvSpPr>
            <a:spLocks noGrp="1"/>
          </p:cNvSpPr>
          <p:nvPr>
            <p:ph type="subTitle" idx="1"/>
          </p:nvPr>
        </p:nvSpPr>
        <p:spPr>
          <a:xfrm>
            <a:off x="1371600" y="5520264"/>
            <a:ext cx="6400800" cy="974027"/>
          </a:xfrm>
        </p:spPr>
        <p:txBody>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B5D9FBD-76DF-D84D-A49B-6D5239D3528F}" type="datetimeFigureOut">
              <a:rPr lang="en-US"/>
              <a:pPr/>
              <a:t>7/10/2019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13A3B7-27DD-3B49-8320-8F89507767E5}" type="slidenum">
              <a:rPr/>
              <a:pPr/>
              <a:t>‹nr.›</a:t>
            </a:fld>
            <a:endParaRPr lang="nl-NL"/>
          </a:p>
        </p:txBody>
      </p:sp>
      <p:pic>
        <p:nvPicPr>
          <p:cNvPr id="7" name="Afbeelding 6" descr="ODMH Logo RGB.png"/>
          <p:cNvPicPr>
            <a:picLocks noChangeAspect="1"/>
          </p:cNvPicPr>
          <p:nvPr userDrawn="1"/>
        </p:nvPicPr>
        <p:blipFill>
          <a:blip r:embed="rId2"/>
          <a:stretch>
            <a:fillRect/>
          </a:stretch>
        </p:blipFill>
        <p:spPr>
          <a:xfrm>
            <a:off x="457200" y="2885343"/>
            <a:ext cx="1879023" cy="1077042"/>
          </a:xfrm>
          <a:prstGeom prst="rect">
            <a:avLst/>
          </a:prstGeom>
        </p:spPr>
      </p:pic>
      <p:pic>
        <p:nvPicPr>
          <p:cNvPr id="9" name="Afbeelding 8" descr="Kleine Gat 43-Edit.jpg"/>
          <p:cNvPicPr>
            <a:picLocks noChangeAspect="1"/>
          </p:cNvPicPr>
          <p:nvPr userDrawn="1"/>
        </p:nvPicPr>
        <p:blipFill>
          <a:blip r:embed="rId3"/>
          <a:stretch>
            <a:fillRect/>
          </a:stretch>
        </p:blipFill>
        <p:spPr>
          <a:xfrm>
            <a:off x="2866742" y="2696944"/>
            <a:ext cx="2275995" cy="1513536"/>
          </a:xfrm>
          <a:prstGeom prst="rect">
            <a:avLst/>
          </a:prstGeom>
        </p:spPr>
      </p:pic>
      <p:pic>
        <p:nvPicPr>
          <p:cNvPr id="10" name="Afbeelding 9" descr="Kleine Gat 57-Edit.jpg"/>
          <p:cNvPicPr>
            <a:picLocks noChangeAspect="1"/>
          </p:cNvPicPr>
          <p:nvPr userDrawn="1"/>
        </p:nvPicPr>
        <p:blipFill>
          <a:blip r:embed="rId4"/>
          <a:stretch>
            <a:fillRect/>
          </a:stretch>
        </p:blipFill>
        <p:spPr>
          <a:xfrm>
            <a:off x="5181937" y="2696944"/>
            <a:ext cx="2264294" cy="1505752"/>
          </a:xfrm>
          <a:prstGeom prst="rect">
            <a:avLst/>
          </a:prstGeom>
        </p:spPr>
      </p:pic>
      <p:pic>
        <p:nvPicPr>
          <p:cNvPr id="11" name="Afbeelding 10" descr="Kleine Gat 83.jpg"/>
          <p:cNvPicPr>
            <a:picLocks noChangeAspect="1"/>
          </p:cNvPicPr>
          <p:nvPr userDrawn="1"/>
        </p:nvPicPr>
        <p:blipFill>
          <a:blip r:embed="rId5"/>
          <a:stretch>
            <a:fillRect/>
          </a:stretch>
        </p:blipFill>
        <p:spPr>
          <a:xfrm>
            <a:off x="7485921" y="2696943"/>
            <a:ext cx="3008682" cy="15057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5D9FBD-76DF-D84D-A49B-6D5239D3528F}" type="datetimeFigureOut">
              <a:rPr lang="en-US"/>
              <a:pPr/>
              <a:t>7/10/2019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13A3B7-27DD-3B49-8320-8F89507767E5}" type="slidenum">
              <a: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5D9FBD-76DF-D84D-A49B-6D5239D3528F}" type="datetimeFigureOut">
              <a:rPr lang="en-US"/>
              <a:pPr/>
              <a:t>7/10/2019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13A3B7-27DD-3B49-8320-8F89507767E5}" type="slidenum">
              <a: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bg>
      <p:bgPr>
        <a:solidFill>
          <a:schemeClr val="accent1"/>
        </a:solidFill>
        <a:effectLst/>
      </p:bgPr>
    </p:bg>
    <p:spTree>
      <p:nvGrpSpPr>
        <p:cNvPr id="1" name=""/>
        <p:cNvGrpSpPr/>
        <p:nvPr/>
      </p:nvGrpSpPr>
      <p:grpSpPr>
        <a:xfrm>
          <a:off x="0" y="0"/>
          <a:ext cx="0" cy="0"/>
          <a:chOff x="0" y="0"/>
          <a:chExt cx="0" cy="0"/>
        </a:xfrm>
      </p:grpSpPr>
      <p:pic>
        <p:nvPicPr>
          <p:cNvPr id="27" name="Afbeelding 26" descr="kleurvalkjes zonder kleur.png"/>
          <p:cNvPicPr>
            <a:picLocks noChangeAspect="1"/>
          </p:cNvPicPr>
          <p:nvPr userDrawn="1"/>
        </p:nvPicPr>
        <p:blipFill>
          <a:blip r:embed="rId2">
            <a:alphaModFix amt="20000"/>
          </a:blip>
          <a:stretch>
            <a:fillRect/>
          </a:stretch>
        </p:blipFill>
        <p:spPr>
          <a:xfrm>
            <a:off x="-457200" y="925347"/>
            <a:ext cx="9144000" cy="5788026"/>
          </a:xfrm>
          <a:prstGeom prst="rect">
            <a:avLst/>
          </a:prstGeom>
        </p:spPr>
      </p:pic>
      <p:sp>
        <p:nvSpPr>
          <p:cNvPr id="8" name="Rechthoek 7"/>
          <p:cNvSpPr/>
          <p:nvPr userDrawn="1"/>
        </p:nvSpPr>
        <p:spPr>
          <a:xfrm>
            <a:off x="0" y="2696944"/>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685800" y="4298239"/>
            <a:ext cx="7772400" cy="1111330"/>
          </a:xfrm>
        </p:spPr>
        <p:txBody>
          <a:bodyPr anchor="b"/>
          <a:lstStyle>
            <a:lvl1pPr>
              <a:defRPr>
                <a:solidFill>
                  <a:schemeClr val="bg1"/>
                </a:solidFill>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1371600" y="5520264"/>
            <a:ext cx="6400800" cy="974027"/>
          </a:xfrm>
        </p:spPr>
        <p:txBody>
          <a:bodyPr/>
          <a:lstStyle>
            <a:lvl1pPr marL="0" indent="0" algn="ctr">
              <a:buNone/>
              <a:defRPr sz="20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7" name="Afbeelding 6" descr="ODMH Logo RGB.png"/>
          <p:cNvPicPr>
            <a:picLocks noChangeAspect="1"/>
          </p:cNvPicPr>
          <p:nvPr userDrawn="1"/>
        </p:nvPicPr>
        <p:blipFill>
          <a:blip r:embed="rId3"/>
          <a:stretch>
            <a:fillRect/>
          </a:stretch>
        </p:blipFill>
        <p:spPr>
          <a:xfrm>
            <a:off x="237689" y="2885343"/>
            <a:ext cx="1879023" cy="1077042"/>
          </a:xfrm>
          <a:prstGeom prst="rect">
            <a:avLst/>
          </a:prstGeom>
        </p:spPr>
      </p:pic>
      <p:sp>
        <p:nvSpPr>
          <p:cNvPr id="24" name="Tijdelijke aanduiding voor afbeelding 18"/>
          <p:cNvSpPr>
            <a:spLocks noGrp="1"/>
          </p:cNvSpPr>
          <p:nvPr>
            <p:ph type="pic" sz="quarter" idx="10"/>
          </p:nvPr>
        </p:nvSpPr>
        <p:spPr>
          <a:xfrm>
            <a:off x="2312703" y="2697163"/>
            <a:ext cx="2235778" cy="1504950"/>
          </a:xfrm>
        </p:spPr>
        <p:txBody>
          <a:bodyPr>
            <a:normAutofit/>
          </a:bodyPr>
          <a:lstStyle>
            <a:lvl1pPr>
              <a:defRPr sz="1100"/>
            </a:lvl1pPr>
          </a:lstStyle>
          <a:p>
            <a:r>
              <a:rPr lang="nl-NL" smtClean="0"/>
              <a:t>Klik op het pictogram als u een afbeelding wilt toevoegen</a:t>
            </a:r>
            <a:endParaRPr lang="nl-NL" dirty="0"/>
          </a:p>
        </p:txBody>
      </p:sp>
      <p:sp>
        <p:nvSpPr>
          <p:cNvPr id="10" name="Tijdelijke aanduiding voor afbeelding 18"/>
          <p:cNvSpPr>
            <a:spLocks noGrp="1"/>
          </p:cNvSpPr>
          <p:nvPr>
            <p:ph type="pic" sz="quarter" idx="11"/>
          </p:nvPr>
        </p:nvSpPr>
        <p:spPr>
          <a:xfrm>
            <a:off x="4611201" y="2697163"/>
            <a:ext cx="2235778" cy="1504950"/>
          </a:xfrm>
        </p:spPr>
        <p:txBody>
          <a:bodyPr>
            <a:normAutofit/>
          </a:bodyPr>
          <a:lstStyle>
            <a:lvl1pPr>
              <a:defRPr sz="1100"/>
            </a:lvl1pPr>
          </a:lstStyle>
          <a:p>
            <a:r>
              <a:rPr lang="nl-NL" smtClean="0"/>
              <a:t>Klik op het pictogram als u een afbeelding wilt toevoegen</a:t>
            </a:r>
            <a:endParaRPr lang="nl-NL"/>
          </a:p>
        </p:txBody>
      </p:sp>
      <p:sp>
        <p:nvSpPr>
          <p:cNvPr id="11" name="Tijdelijke aanduiding voor afbeelding 18"/>
          <p:cNvSpPr>
            <a:spLocks noGrp="1"/>
          </p:cNvSpPr>
          <p:nvPr>
            <p:ph type="pic" sz="quarter" idx="12"/>
          </p:nvPr>
        </p:nvSpPr>
        <p:spPr>
          <a:xfrm>
            <a:off x="6908222" y="2697163"/>
            <a:ext cx="2235778" cy="1504950"/>
          </a:xfrm>
        </p:spPr>
        <p:txBody>
          <a:bodyPr>
            <a:normAutofit/>
          </a:bodyPr>
          <a:lstStyle>
            <a:lvl1pPr>
              <a:defRPr sz="1100"/>
            </a:lvl1pPr>
          </a:lstStyle>
          <a:p>
            <a:r>
              <a:rPr lang="nl-NL" smtClean="0"/>
              <a:t>Klik op het pictogram als u een afbeelding wilt toevoegen</a:t>
            </a:r>
            <a:endParaRPr lang="nl-NL"/>
          </a:p>
        </p:txBody>
      </p:sp>
    </p:spTree>
    <p:extLst>
      <p:ext uri="{BB962C8B-B14F-4D97-AF65-F5344CB8AC3E}">
        <p14:creationId xmlns:p14="http://schemas.microsoft.com/office/powerpoint/2010/main" val="356744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pic>
        <p:nvPicPr>
          <p:cNvPr id="27" name="Afbeelding 26" descr="kleurvalkjes zonder kleur.png"/>
          <p:cNvPicPr>
            <a:picLocks noChangeAspect="1"/>
          </p:cNvPicPr>
          <p:nvPr userDrawn="1"/>
        </p:nvPicPr>
        <p:blipFill>
          <a:blip r:embed="rId2">
            <a:alphaModFix amt="20000"/>
          </a:blip>
          <a:stretch>
            <a:fillRect/>
          </a:stretch>
        </p:blipFill>
        <p:spPr>
          <a:xfrm>
            <a:off x="-457200" y="925347"/>
            <a:ext cx="9144000" cy="5788026"/>
          </a:xfrm>
          <a:prstGeom prst="rect">
            <a:avLst/>
          </a:prstGeom>
        </p:spPr>
      </p:pic>
      <p:sp>
        <p:nvSpPr>
          <p:cNvPr id="8" name="Rechthoek 7"/>
          <p:cNvSpPr/>
          <p:nvPr userDrawn="1"/>
        </p:nvSpPr>
        <p:spPr>
          <a:xfrm>
            <a:off x="0" y="2696944"/>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685800" y="4298239"/>
            <a:ext cx="7772400" cy="1111330"/>
          </a:xfrm>
        </p:spPr>
        <p:txBody>
          <a:bodyPr anchor="b"/>
          <a:lstStyle>
            <a:lvl1pPr>
              <a:defRPr>
                <a:solidFill>
                  <a:schemeClr val="bg1"/>
                </a:solidFill>
                <a:latin typeface="Arial"/>
                <a:cs typeface="Arial"/>
              </a:defRPr>
            </a:lvl1pPr>
          </a:lstStyle>
          <a:p>
            <a:r>
              <a:rPr lang="en-US" dirty="0" err="1"/>
              <a:t>Titelstijl</a:t>
            </a:r>
            <a:r>
              <a:rPr lang="en-US" dirty="0"/>
              <a:t> van model </a:t>
            </a:r>
            <a:r>
              <a:rPr lang="en-US" dirty="0" err="1"/>
              <a:t>bewerken</a:t>
            </a:r>
            <a:endParaRPr lang="nl-NL" dirty="0"/>
          </a:p>
        </p:txBody>
      </p:sp>
      <p:sp>
        <p:nvSpPr>
          <p:cNvPr id="3" name="Subtitel 2"/>
          <p:cNvSpPr>
            <a:spLocks noGrp="1"/>
          </p:cNvSpPr>
          <p:nvPr>
            <p:ph type="subTitle" idx="1"/>
          </p:nvPr>
        </p:nvSpPr>
        <p:spPr>
          <a:xfrm>
            <a:off x="1371600" y="5520264"/>
            <a:ext cx="6400800" cy="974027"/>
          </a:xfrm>
        </p:spPr>
        <p:txBody>
          <a:bodyPr/>
          <a:lstStyle>
            <a:lvl1pPr marL="0" indent="0" algn="ctr">
              <a:buNone/>
              <a:defRPr sz="20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Klik</a:t>
            </a:r>
            <a:r>
              <a:rPr lang="en-US" dirty="0"/>
              <a:t> </a:t>
            </a:r>
            <a:r>
              <a:rPr lang="en-US" dirty="0" err="1"/>
              <a:t>om</a:t>
            </a:r>
            <a:r>
              <a:rPr lang="en-US" dirty="0"/>
              <a:t> de </a:t>
            </a:r>
            <a:r>
              <a:rPr lang="en-US" dirty="0" err="1"/>
              <a:t>titelstijl</a:t>
            </a:r>
            <a:r>
              <a:rPr lang="en-US" dirty="0"/>
              <a:t> van het model </a:t>
            </a:r>
            <a:r>
              <a:rPr lang="en-US" dirty="0" err="1"/>
              <a:t>te</a:t>
            </a:r>
            <a:r>
              <a:rPr lang="en-US" dirty="0"/>
              <a:t> </a:t>
            </a:r>
            <a:r>
              <a:rPr lang="en-US" dirty="0" err="1"/>
              <a:t>bewerken</a:t>
            </a:r>
            <a:endParaRPr lang="nl-NL" dirty="0"/>
          </a:p>
        </p:txBody>
      </p:sp>
      <p:pic>
        <p:nvPicPr>
          <p:cNvPr id="7" name="Afbeelding 6" descr="ODMH Logo RGB.png"/>
          <p:cNvPicPr>
            <a:picLocks noChangeAspect="1"/>
          </p:cNvPicPr>
          <p:nvPr userDrawn="1"/>
        </p:nvPicPr>
        <p:blipFill>
          <a:blip r:embed="rId3"/>
          <a:stretch>
            <a:fillRect/>
          </a:stretch>
        </p:blipFill>
        <p:spPr>
          <a:xfrm>
            <a:off x="237689" y="2885343"/>
            <a:ext cx="1879023" cy="1077042"/>
          </a:xfrm>
          <a:prstGeom prst="rect">
            <a:avLst/>
          </a:prstGeom>
        </p:spPr>
      </p:pic>
      <p:sp>
        <p:nvSpPr>
          <p:cNvPr id="24" name="Tijdelijke aanduiding voor afbeelding 18"/>
          <p:cNvSpPr>
            <a:spLocks noGrp="1"/>
          </p:cNvSpPr>
          <p:nvPr>
            <p:ph type="pic" sz="quarter" idx="10"/>
          </p:nvPr>
        </p:nvSpPr>
        <p:spPr>
          <a:xfrm>
            <a:off x="2312703" y="2697163"/>
            <a:ext cx="2235778" cy="1504950"/>
          </a:xfrm>
        </p:spPr>
        <p:txBody>
          <a:bodyPr>
            <a:normAutofit/>
          </a:bodyPr>
          <a:lstStyle>
            <a:lvl1pPr>
              <a:defRPr sz="1100"/>
            </a:lvl1pPr>
          </a:lstStyle>
          <a:p>
            <a:endParaRPr lang="nl-NL"/>
          </a:p>
        </p:txBody>
      </p:sp>
      <p:sp>
        <p:nvSpPr>
          <p:cNvPr id="10" name="Tijdelijke aanduiding voor afbeelding 18"/>
          <p:cNvSpPr>
            <a:spLocks noGrp="1"/>
          </p:cNvSpPr>
          <p:nvPr>
            <p:ph type="pic" sz="quarter" idx="11"/>
          </p:nvPr>
        </p:nvSpPr>
        <p:spPr>
          <a:xfrm>
            <a:off x="4611201" y="2697163"/>
            <a:ext cx="2235778" cy="1504950"/>
          </a:xfrm>
        </p:spPr>
        <p:txBody>
          <a:bodyPr>
            <a:normAutofit/>
          </a:bodyPr>
          <a:lstStyle>
            <a:lvl1pPr>
              <a:defRPr sz="1100"/>
            </a:lvl1pPr>
          </a:lstStyle>
          <a:p>
            <a:endParaRPr lang="nl-NL"/>
          </a:p>
        </p:txBody>
      </p:sp>
      <p:sp>
        <p:nvSpPr>
          <p:cNvPr id="11" name="Tijdelijke aanduiding voor afbeelding 18"/>
          <p:cNvSpPr>
            <a:spLocks noGrp="1"/>
          </p:cNvSpPr>
          <p:nvPr>
            <p:ph type="pic" sz="quarter" idx="12"/>
          </p:nvPr>
        </p:nvSpPr>
        <p:spPr>
          <a:xfrm>
            <a:off x="6908222" y="2697163"/>
            <a:ext cx="2235778" cy="1504950"/>
          </a:xfrm>
        </p:spPr>
        <p:txBody>
          <a:bodyPr>
            <a:normAutofit/>
          </a:bodyPr>
          <a:lstStyle>
            <a:lvl1pPr>
              <a:defRPr sz="1100"/>
            </a:lvl1pPr>
          </a:lstStyle>
          <a:p>
            <a:endParaRPr lang="nl-NL"/>
          </a:p>
        </p:txBody>
      </p:sp>
    </p:spTree>
    <p:extLst>
      <p:ext uri="{BB962C8B-B14F-4D97-AF65-F5344CB8AC3E}">
        <p14:creationId xmlns:p14="http://schemas.microsoft.com/office/powerpoint/2010/main" val="2425539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en-US"/>
              <a:t>Titelstijl van model bewerken</a:t>
            </a:r>
            <a:endParaRPr lang="nl-NL"/>
          </a:p>
        </p:txBody>
      </p:sp>
      <p:sp>
        <p:nvSpPr>
          <p:cNvPr id="3" name="Tijdelijke aanduiding voor inhoud 2"/>
          <p:cNvSpPr>
            <a:spLocks noGrp="1"/>
          </p:cNvSpPr>
          <p:nvPr>
            <p:ph idx="1"/>
          </p:nvPr>
        </p:nvSpPr>
        <p:spPr/>
        <p:txBody>
          <a:bodyPr/>
          <a:lstStyle>
            <a:lvl1pPr>
              <a:buClr>
                <a:schemeClr val="accent3"/>
              </a:buClr>
              <a:defRPr sz="2800"/>
            </a:lvl1pPr>
            <a:lvl2pPr>
              <a:buClr>
                <a:schemeClr val="accent1"/>
              </a:buClr>
              <a:defRPr sz="2400"/>
            </a:lvl2pPr>
            <a:lvl3pPr>
              <a:buClr>
                <a:schemeClr val="accent2"/>
              </a:buClr>
              <a:defRPr sz="2000"/>
            </a:lvl3pPr>
            <a:lvl4pPr>
              <a:defRPr sz="1800"/>
            </a:lvl4pPr>
            <a:lvl5pPr>
              <a:defRPr sz="1800"/>
            </a:lvl5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voettekst 4"/>
          <p:cNvSpPr>
            <a:spLocks noGrp="1"/>
          </p:cNvSpPr>
          <p:nvPr>
            <p:ph type="ftr" sz="quarter" idx="11"/>
          </p:nvPr>
        </p:nvSpPr>
        <p:spPr>
          <a:xfrm>
            <a:off x="457200" y="6356350"/>
            <a:ext cx="2895600" cy="365125"/>
          </a:xfrm>
        </p:spPr>
        <p:txBody>
          <a:bodyPr/>
          <a:lstStyle/>
          <a:p>
            <a:pPr algn="l"/>
            <a:r>
              <a:rPr lang="nl-NL">
                <a:solidFill>
                  <a:prstClr val="black">
                    <a:tint val="75000"/>
                  </a:prstClr>
                </a:solidFill>
              </a:rPr>
              <a:t>Hallo</a:t>
            </a:r>
          </a:p>
        </p:txBody>
      </p:sp>
      <p:pic>
        <p:nvPicPr>
          <p:cNvPr id="9" name="Afbeelding 8" descr="kleurvlakjes.png"/>
          <p:cNvPicPr>
            <a:picLocks noChangeAspect="1"/>
          </p:cNvPicPr>
          <p:nvPr userDrawn="1"/>
        </p:nvPicPr>
        <p:blipFill>
          <a:blip r:embed="rId2"/>
          <a:stretch>
            <a:fillRect/>
          </a:stretch>
        </p:blipFill>
        <p:spPr>
          <a:xfrm>
            <a:off x="6203953" y="6253156"/>
            <a:ext cx="2663654" cy="1686972"/>
          </a:xfrm>
          <a:prstGeom prst="rect">
            <a:avLst/>
          </a:prstGeom>
        </p:spPr>
      </p:pic>
      <p:sp>
        <p:nvSpPr>
          <p:cNvPr id="7" name="Tijdelijke aanduiding voor dianummer 6"/>
          <p:cNvSpPr>
            <a:spLocks noGrp="1"/>
          </p:cNvSpPr>
          <p:nvPr>
            <p:ph type="sldNum" sz="quarter" idx="12"/>
          </p:nvPr>
        </p:nvSpPr>
        <p:spPr>
          <a:xfrm>
            <a:off x="3505200" y="6356350"/>
            <a:ext cx="2133600" cy="365125"/>
          </a:xfrm>
        </p:spPr>
        <p:txBody>
          <a:bodyPr/>
          <a:lstStyle>
            <a:lvl1pPr algn="ctr">
              <a:defRPr/>
            </a:lvl1pPr>
          </a:lstStyle>
          <a:p>
            <a:fld id="{7B13A3B7-27DD-3B49-8320-8F89507767E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52992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3"/>
        </a:solidFill>
        <a:effectLst/>
      </p:bgPr>
    </p:bg>
    <p:spTree>
      <p:nvGrpSpPr>
        <p:cNvPr id="1" name=""/>
        <p:cNvGrpSpPr/>
        <p:nvPr/>
      </p:nvGrpSpPr>
      <p:grpSpPr>
        <a:xfrm>
          <a:off x="0" y="0"/>
          <a:ext cx="0" cy="0"/>
          <a:chOff x="0" y="0"/>
          <a:chExt cx="0" cy="0"/>
        </a:xfrm>
      </p:grpSpPr>
      <p:pic>
        <p:nvPicPr>
          <p:cNvPr id="9" name="Afbeelding 8" descr="kleurvalkjes zonder kleur.png"/>
          <p:cNvPicPr>
            <a:picLocks noChangeAspect="1"/>
          </p:cNvPicPr>
          <p:nvPr userDrawn="1"/>
        </p:nvPicPr>
        <p:blipFill>
          <a:blip r:embed="rId2">
            <a:alphaModFix amt="20000"/>
          </a:blip>
          <a:stretch>
            <a:fillRect/>
          </a:stretch>
        </p:blipFill>
        <p:spPr>
          <a:xfrm>
            <a:off x="-457200" y="1979612"/>
            <a:ext cx="9144000" cy="5788026"/>
          </a:xfrm>
          <a:prstGeom prst="rect">
            <a:avLst/>
          </a:prstGeom>
        </p:spPr>
      </p:pic>
      <p:sp>
        <p:nvSpPr>
          <p:cNvPr id="7" name="Rechthoek 6"/>
          <p:cNvSpPr/>
          <p:nvPr userDrawn="1"/>
        </p:nvSpPr>
        <p:spPr>
          <a:xfrm>
            <a:off x="0" y="3807287"/>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Tree>
    <p:extLst>
      <p:ext uri="{BB962C8B-B14F-4D97-AF65-F5344CB8AC3E}">
        <p14:creationId xmlns:p14="http://schemas.microsoft.com/office/powerpoint/2010/main" val="308941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Hallo</a:t>
            </a:r>
          </a:p>
        </p:txBody>
      </p:sp>
      <p:sp>
        <p:nvSpPr>
          <p:cNvPr id="7" name="Tijdelijke aanduiding voor dianummer 6"/>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
        <p:nvSpPr>
          <p:cNvPr id="10"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en-US"/>
              <a:t>Titelstijl van model bewerken</a:t>
            </a:r>
            <a:endParaRPr lang="nl-NL"/>
          </a:p>
        </p:txBody>
      </p:sp>
      <p:pic>
        <p:nvPicPr>
          <p:cNvPr id="11" name="Afbeelding 10"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extLst>
      <p:ext uri="{BB962C8B-B14F-4D97-AF65-F5344CB8AC3E}">
        <p14:creationId xmlns:p14="http://schemas.microsoft.com/office/powerpoint/2010/main" val="4267632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r>
              <a:rPr lang="nl-NL">
                <a:solidFill>
                  <a:prstClr val="black">
                    <a:tint val="75000"/>
                  </a:prstClr>
                </a:solidFill>
              </a:rPr>
              <a:t>Hallo</a:t>
            </a:r>
          </a:p>
        </p:txBody>
      </p:sp>
      <p:sp>
        <p:nvSpPr>
          <p:cNvPr id="9" name="Tijdelijke aanduiding voor dianummer 8"/>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
        <p:nvSpPr>
          <p:cNvPr id="13"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en-US"/>
              <a:t>Titelstijl van model bewerken</a:t>
            </a:r>
            <a:endParaRPr lang="nl-NL"/>
          </a:p>
        </p:txBody>
      </p:sp>
      <p:pic>
        <p:nvPicPr>
          <p:cNvPr id="14" name="Afbeelding 13"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extLst>
      <p:ext uri="{BB962C8B-B14F-4D97-AF65-F5344CB8AC3E}">
        <p14:creationId xmlns:p14="http://schemas.microsoft.com/office/powerpoint/2010/main" val="73137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r>
              <a:rPr lang="nl-NL">
                <a:solidFill>
                  <a:prstClr val="black">
                    <a:tint val="75000"/>
                  </a:prstClr>
                </a:solidFill>
              </a:rPr>
              <a:t>Hallo</a:t>
            </a:r>
          </a:p>
        </p:txBody>
      </p:sp>
      <p:sp>
        <p:nvSpPr>
          <p:cNvPr id="5" name="Tijdelijke aanduiding voor dianummer 4"/>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
        <p:nvSpPr>
          <p:cNvPr id="7"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en-US"/>
              <a:t>Titelstijl van model bewerken</a:t>
            </a:r>
            <a:endParaRPr lang="nl-NL"/>
          </a:p>
        </p:txBody>
      </p:sp>
      <p:pic>
        <p:nvPicPr>
          <p:cNvPr id="10" name="Afbeelding 9"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extLst>
      <p:ext uri="{BB962C8B-B14F-4D97-AF65-F5344CB8AC3E}">
        <p14:creationId xmlns:p14="http://schemas.microsoft.com/office/powerpoint/2010/main" val="1038238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r>
              <a:rPr lang="nl-NL">
                <a:solidFill>
                  <a:prstClr val="black">
                    <a:tint val="75000"/>
                  </a:prstClr>
                </a:solidFill>
              </a:rPr>
              <a:t>Hallo</a:t>
            </a:r>
          </a:p>
        </p:txBody>
      </p:sp>
      <p:sp>
        <p:nvSpPr>
          <p:cNvPr id="4" name="Tijdelijke aanduiding voor dianummer 3"/>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8909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ormAutofit/>
          </a:bodyPr>
          <a:lstStyle>
            <a:lvl1pPr algn="l">
              <a:defRPr sz="3500">
                <a:solidFill>
                  <a:schemeClr val="accent2"/>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buClr>
                <a:schemeClr val="accent3"/>
              </a:buClr>
              <a:defRPr sz="2800">
                <a:latin typeface="Arial" panose="020B0604020202020204" pitchFamily="34" charset="0"/>
                <a:cs typeface="Arial" panose="020B0604020202020204" pitchFamily="34" charset="0"/>
              </a:defRPr>
            </a:lvl1pPr>
            <a:lvl2pPr>
              <a:buClr>
                <a:schemeClr val="accent1"/>
              </a:buCl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B5D9FBD-76DF-D84D-A49B-6D5239D3528F}" type="datetimeFigureOut">
              <a:rPr lang="en-US" smtClean="0"/>
              <a:pPr/>
              <a:t>7/10/2019</a:t>
            </a:fld>
            <a:endParaRPr lang="nl-NL" dirty="0"/>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dirty="0"/>
          </a:p>
        </p:txBody>
      </p:sp>
      <p:pic>
        <p:nvPicPr>
          <p:cNvPr id="9" name="Afbeelding 8"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Hallo</a:t>
            </a:r>
          </a:p>
        </p:txBody>
      </p:sp>
      <p:sp>
        <p:nvSpPr>
          <p:cNvPr id="7" name="Tijdelijke aanduiding voor dianummer 6"/>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58675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Hallo</a:t>
            </a:r>
          </a:p>
        </p:txBody>
      </p:sp>
      <p:sp>
        <p:nvSpPr>
          <p:cNvPr id="7" name="Tijdelijke aanduiding voor dianummer 6"/>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3366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Hallo</a:t>
            </a:r>
          </a:p>
        </p:txBody>
      </p:sp>
      <p:sp>
        <p:nvSpPr>
          <p:cNvPr id="6" name="Tijdelijke aanduiding voor dianummer 5"/>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73230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Hallo</a:t>
            </a:r>
          </a:p>
        </p:txBody>
      </p:sp>
      <p:sp>
        <p:nvSpPr>
          <p:cNvPr id="6" name="Tijdelijke aanduiding voor dianummer 5"/>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1797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pic>
        <p:nvPicPr>
          <p:cNvPr id="27" name="Afbeelding 26" descr="kleurvalkjes zonder kleur.png"/>
          <p:cNvPicPr>
            <a:picLocks noChangeAspect="1"/>
          </p:cNvPicPr>
          <p:nvPr userDrawn="1"/>
        </p:nvPicPr>
        <p:blipFill>
          <a:blip r:embed="rId2">
            <a:alphaModFix amt="20000"/>
          </a:blip>
          <a:stretch>
            <a:fillRect/>
          </a:stretch>
        </p:blipFill>
        <p:spPr>
          <a:xfrm>
            <a:off x="-457200" y="925347"/>
            <a:ext cx="9144000" cy="5788026"/>
          </a:xfrm>
          <a:prstGeom prst="rect">
            <a:avLst/>
          </a:prstGeom>
        </p:spPr>
      </p:pic>
      <p:sp>
        <p:nvSpPr>
          <p:cNvPr id="8" name="Rechthoek 7"/>
          <p:cNvSpPr/>
          <p:nvPr userDrawn="1"/>
        </p:nvSpPr>
        <p:spPr>
          <a:xfrm>
            <a:off x="0" y="2696944"/>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685800" y="4298239"/>
            <a:ext cx="7772400" cy="1111330"/>
          </a:xfrm>
        </p:spPr>
        <p:txBody>
          <a:bodyPr anchor="b">
            <a:normAutofit/>
          </a:bodyPr>
          <a:lstStyle>
            <a:lvl1pPr>
              <a:defRPr sz="4000">
                <a:solidFill>
                  <a:schemeClr val="bg1"/>
                </a:solidFill>
                <a:latin typeface="Arial"/>
                <a:cs typeface="Arial"/>
              </a:defRPr>
            </a:lvl1pPr>
          </a:lstStyle>
          <a:p>
            <a:r>
              <a:rPr lang="en-US" dirty="0" err="1"/>
              <a:t>Titelstijl</a:t>
            </a:r>
            <a:r>
              <a:rPr lang="en-US" dirty="0"/>
              <a:t> van model </a:t>
            </a:r>
            <a:r>
              <a:rPr lang="en-US" dirty="0" err="1"/>
              <a:t>bewerken</a:t>
            </a:r>
            <a:endParaRPr lang="nl-NL" dirty="0"/>
          </a:p>
        </p:txBody>
      </p:sp>
      <p:sp>
        <p:nvSpPr>
          <p:cNvPr id="3" name="Subtitel 2"/>
          <p:cNvSpPr>
            <a:spLocks noGrp="1"/>
          </p:cNvSpPr>
          <p:nvPr>
            <p:ph type="subTitle" idx="1"/>
          </p:nvPr>
        </p:nvSpPr>
        <p:spPr>
          <a:xfrm>
            <a:off x="1371600" y="5520264"/>
            <a:ext cx="6400800" cy="974027"/>
          </a:xfrm>
        </p:spPr>
        <p:txBody>
          <a:bodyPr/>
          <a:lstStyle>
            <a:lvl1pPr marL="0" indent="0" algn="ctr">
              <a:buNone/>
              <a:defRPr sz="20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Klik</a:t>
            </a:r>
            <a:r>
              <a:rPr lang="en-US" dirty="0"/>
              <a:t> </a:t>
            </a:r>
            <a:r>
              <a:rPr lang="en-US" dirty="0" err="1"/>
              <a:t>om</a:t>
            </a:r>
            <a:r>
              <a:rPr lang="en-US" dirty="0"/>
              <a:t> de </a:t>
            </a:r>
            <a:r>
              <a:rPr lang="en-US" dirty="0" err="1"/>
              <a:t>titelstijl</a:t>
            </a:r>
            <a:r>
              <a:rPr lang="en-US" dirty="0"/>
              <a:t> van het model </a:t>
            </a:r>
            <a:r>
              <a:rPr lang="en-US" dirty="0" err="1"/>
              <a:t>te</a:t>
            </a:r>
            <a:r>
              <a:rPr lang="en-US" dirty="0"/>
              <a:t> </a:t>
            </a:r>
            <a:r>
              <a:rPr lang="en-US" dirty="0" err="1"/>
              <a:t>bewerken</a:t>
            </a:r>
            <a:endParaRPr lang="nl-NL" dirty="0"/>
          </a:p>
        </p:txBody>
      </p:sp>
      <p:pic>
        <p:nvPicPr>
          <p:cNvPr id="7" name="Afbeelding 6" descr="ODMH Logo RGB.png"/>
          <p:cNvPicPr>
            <a:picLocks noChangeAspect="1"/>
          </p:cNvPicPr>
          <p:nvPr userDrawn="1"/>
        </p:nvPicPr>
        <p:blipFill>
          <a:blip r:embed="rId3"/>
          <a:stretch>
            <a:fillRect/>
          </a:stretch>
        </p:blipFill>
        <p:spPr>
          <a:xfrm>
            <a:off x="237689" y="2885343"/>
            <a:ext cx="1879023" cy="1077042"/>
          </a:xfrm>
          <a:prstGeom prst="rect">
            <a:avLst/>
          </a:prstGeom>
        </p:spPr>
      </p:pic>
      <p:sp>
        <p:nvSpPr>
          <p:cNvPr id="24" name="Tijdelijke aanduiding voor afbeelding 18"/>
          <p:cNvSpPr>
            <a:spLocks noGrp="1"/>
          </p:cNvSpPr>
          <p:nvPr>
            <p:ph type="pic" sz="quarter" idx="10"/>
          </p:nvPr>
        </p:nvSpPr>
        <p:spPr>
          <a:xfrm>
            <a:off x="2312703" y="2697163"/>
            <a:ext cx="2235778" cy="1504950"/>
          </a:xfrm>
        </p:spPr>
        <p:txBody>
          <a:bodyPr>
            <a:normAutofit/>
          </a:bodyPr>
          <a:lstStyle>
            <a:lvl1pPr>
              <a:defRPr sz="1100"/>
            </a:lvl1pPr>
          </a:lstStyle>
          <a:p>
            <a:endParaRPr lang="nl-NL"/>
          </a:p>
        </p:txBody>
      </p:sp>
      <p:sp>
        <p:nvSpPr>
          <p:cNvPr id="10" name="Tijdelijke aanduiding voor afbeelding 18"/>
          <p:cNvSpPr>
            <a:spLocks noGrp="1"/>
          </p:cNvSpPr>
          <p:nvPr>
            <p:ph type="pic" sz="quarter" idx="11"/>
          </p:nvPr>
        </p:nvSpPr>
        <p:spPr>
          <a:xfrm>
            <a:off x="4611201" y="2697163"/>
            <a:ext cx="2235778" cy="1504950"/>
          </a:xfrm>
        </p:spPr>
        <p:txBody>
          <a:bodyPr>
            <a:normAutofit/>
          </a:bodyPr>
          <a:lstStyle>
            <a:lvl1pPr>
              <a:defRPr sz="1100"/>
            </a:lvl1pPr>
          </a:lstStyle>
          <a:p>
            <a:endParaRPr lang="nl-NL"/>
          </a:p>
        </p:txBody>
      </p:sp>
      <p:sp>
        <p:nvSpPr>
          <p:cNvPr id="11" name="Tijdelijke aanduiding voor afbeelding 18"/>
          <p:cNvSpPr>
            <a:spLocks noGrp="1"/>
          </p:cNvSpPr>
          <p:nvPr>
            <p:ph type="pic" sz="quarter" idx="12"/>
          </p:nvPr>
        </p:nvSpPr>
        <p:spPr>
          <a:xfrm>
            <a:off x="6908222" y="2697163"/>
            <a:ext cx="2235778" cy="1504950"/>
          </a:xfrm>
        </p:spPr>
        <p:txBody>
          <a:bodyPr>
            <a:normAutofit/>
          </a:bodyPr>
          <a:lstStyle>
            <a:lvl1pPr>
              <a:defRPr sz="1100"/>
            </a:lvl1pPr>
          </a:lstStyle>
          <a:p>
            <a:endParaRPr lang="nl-NL"/>
          </a:p>
        </p:txBody>
      </p:sp>
    </p:spTree>
    <p:extLst>
      <p:ext uri="{BB962C8B-B14F-4D97-AF65-F5344CB8AC3E}">
        <p14:creationId xmlns:p14="http://schemas.microsoft.com/office/powerpoint/2010/main" val="3144989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en-US"/>
              <a:t>Titelstijl van model bewerken</a:t>
            </a:r>
            <a:endParaRPr lang="nl-NL"/>
          </a:p>
        </p:txBody>
      </p:sp>
      <p:sp>
        <p:nvSpPr>
          <p:cNvPr id="3" name="Tijdelijke aanduiding voor inhoud 2"/>
          <p:cNvSpPr>
            <a:spLocks noGrp="1"/>
          </p:cNvSpPr>
          <p:nvPr>
            <p:ph idx="1"/>
          </p:nvPr>
        </p:nvSpPr>
        <p:spPr/>
        <p:txBody>
          <a:bodyPr/>
          <a:lstStyle>
            <a:lvl1pPr>
              <a:buClr>
                <a:schemeClr val="accent3"/>
              </a:buClr>
              <a:defRPr sz="2800"/>
            </a:lvl1pPr>
            <a:lvl2pPr>
              <a:buClr>
                <a:schemeClr val="accent1"/>
              </a:buClr>
              <a:defRPr sz="2400"/>
            </a:lvl2pPr>
            <a:lvl3pPr>
              <a:buClr>
                <a:schemeClr val="accent2"/>
              </a:buClr>
              <a:defRPr sz="2000"/>
            </a:lvl3pPr>
            <a:lvl4pPr>
              <a:defRPr sz="1800"/>
            </a:lvl4pPr>
            <a:lvl5pPr>
              <a:defRPr sz="1800"/>
            </a:lvl5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voettekst 4"/>
          <p:cNvSpPr>
            <a:spLocks noGrp="1"/>
          </p:cNvSpPr>
          <p:nvPr>
            <p:ph type="ftr" sz="quarter" idx="11"/>
          </p:nvPr>
        </p:nvSpPr>
        <p:spPr>
          <a:xfrm>
            <a:off x="457200" y="6356350"/>
            <a:ext cx="2895600" cy="365125"/>
          </a:xfrm>
        </p:spPr>
        <p:txBody>
          <a:bodyPr/>
          <a:lstStyle/>
          <a:p>
            <a:pPr algn="l"/>
            <a:r>
              <a:rPr lang="nl-NL">
                <a:solidFill>
                  <a:prstClr val="black">
                    <a:tint val="75000"/>
                  </a:prstClr>
                </a:solidFill>
              </a:rPr>
              <a:t>Hallo</a:t>
            </a:r>
          </a:p>
        </p:txBody>
      </p:sp>
      <p:pic>
        <p:nvPicPr>
          <p:cNvPr id="9" name="Afbeelding 8" descr="kleurvlakjes.png"/>
          <p:cNvPicPr>
            <a:picLocks noChangeAspect="1"/>
          </p:cNvPicPr>
          <p:nvPr userDrawn="1"/>
        </p:nvPicPr>
        <p:blipFill>
          <a:blip r:embed="rId2"/>
          <a:stretch>
            <a:fillRect/>
          </a:stretch>
        </p:blipFill>
        <p:spPr>
          <a:xfrm>
            <a:off x="6203953" y="6253156"/>
            <a:ext cx="2663654" cy="1686972"/>
          </a:xfrm>
          <a:prstGeom prst="rect">
            <a:avLst/>
          </a:prstGeom>
        </p:spPr>
      </p:pic>
      <p:sp>
        <p:nvSpPr>
          <p:cNvPr id="7" name="Tijdelijke aanduiding voor dianummer 6"/>
          <p:cNvSpPr>
            <a:spLocks noGrp="1"/>
          </p:cNvSpPr>
          <p:nvPr>
            <p:ph type="sldNum" sz="quarter" idx="12"/>
          </p:nvPr>
        </p:nvSpPr>
        <p:spPr>
          <a:xfrm>
            <a:off x="3505200" y="6356350"/>
            <a:ext cx="2133600" cy="365125"/>
          </a:xfrm>
        </p:spPr>
        <p:txBody>
          <a:bodyPr/>
          <a:lstStyle>
            <a:lvl1pPr algn="ctr">
              <a:defRPr/>
            </a:lvl1pPr>
          </a:lstStyle>
          <a:p>
            <a:fld id="{7B13A3B7-27DD-3B49-8320-8F89507767E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84062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groen">
    <p:bg>
      <p:bgPr>
        <a:solidFill>
          <a:schemeClr val="accent3"/>
        </a:solidFill>
        <a:effectLst/>
      </p:bgPr>
    </p:bg>
    <p:spTree>
      <p:nvGrpSpPr>
        <p:cNvPr id="1" name=""/>
        <p:cNvGrpSpPr/>
        <p:nvPr/>
      </p:nvGrpSpPr>
      <p:grpSpPr>
        <a:xfrm>
          <a:off x="0" y="0"/>
          <a:ext cx="0" cy="0"/>
          <a:chOff x="0" y="0"/>
          <a:chExt cx="0" cy="0"/>
        </a:xfrm>
      </p:grpSpPr>
      <p:pic>
        <p:nvPicPr>
          <p:cNvPr id="9" name="Afbeelding 8" descr="kleurvalkjes zonder kleur.png"/>
          <p:cNvPicPr>
            <a:picLocks noChangeAspect="1"/>
          </p:cNvPicPr>
          <p:nvPr userDrawn="1"/>
        </p:nvPicPr>
        <p:blipFill>
          <a:blip r:embed="rId2">
            <a:alphaModFix amt="20000"/>
          </a:blip>
          <a:stretch>
            <a:fillRect/>
          </a:stretch>
        </p:blipFill>
        <p:spPr>
          <a:xfrm>
            <a:off x="-457200" y="1979612"/>
            <a:ext cx="9144000" cy="5788026"/>
          </a:xfrm>
          <a:prstGeom prst="rect">
            <a:avLst/>
          </a:prstGeom>
        </p:spPr>
      </p:pic>
      <p:sp>
        <p:nvSpPr>
          <p:cNvPr id="7" name="Rechthoek 6"/>
          <p:cNvSpPr/>
          <p:nvPr userDrawn="1"/>
        </p:nvSpPr>
        <p:spPr>
          <a:xfrm>
            <a:off x="0" y="3807287"/>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a:xfrm>
            <a:off x="722313" y="4406900"/>
            <a:ext cx="7772400" cy="1362075"/>
          </a:xfrm>
        </p:spPr>
        <p:txBody>
          <a:bodyPr anchor="t"/>
          <a:lstStyle>
            <a:lvl1pPr algn="l">
              <a:defRPr sz="4000" b="0" cap="none"/>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Tree>
    <p:extLst>
      <p:ext uri="{BB962C8B-B14F-4D97-AF65-F5344CB8AC3E}">
        <p14:creationId xmlns:p14="http://schemas.microsoft.com/office/powerpoint/2010/main" val="220923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rood">
    <p:bg>
      <p:bgPr>
        <a:solidFill>
          <a:schemeClr val="accent2"/>
        </a:solidFill>
        <a:effectLst/>
      </p:bgPr>
    </p:bg>
    <p:spTree>
      <p:nvGrpSpPr>
        <p:cNvPr id="1" name=""/>
        <p:cNvGrpSpPr/>
        <p:nvPr/>
      </p:nvGrpSpPr>
      <p:grpSpPr>
        <a:xfrm>
          <a:off x="0" y="0"/>
          <a:ext cx="0" cy="0"/>
          <a:chOff x="0" y="0"/>
          <a:chExt cx="0" cy="0"/>
        </a:xfrm>
      </p:grpSpPr>
      <p:pic>
        <p:nvPicPr>
          <p:cNvPr id="9" name="Afbeelding 8" descr="kleurvalkjes zonder kleur.png"/>
          <p:cNvPicPr>
            <a:picLocks noChangeAspect="1"/>
          </p:cNvPicPr>
          <p:nvPr userDrawn="1"/>
        </p:nvPicPr>
        <p:blipFill>
          <a:blip r:embed="rId2">
            <a:alphaModFix amt="20000"/>
          </a:blip>
          <a:stretch>
            <a:fillRect/>
          </a:stretch>
        </p:blipFill>
        <p:spPr>
          <a:xfrm>
            <a:off x="-457200" y="1979612"/>
            <a:ext cx="9144000" cy="5788026"/>
          </a:xfrm>
          <a:prstGeom prst="rect">
            <a:avLst/>
          </a:prstGeom>
        </p:spPr>
      </p:pic>
      <p:sp>
        <p:nvSpPr>
          <p:cNvPr id="7" name="Rechthoek 6"/>
          <p:cNvSpPr/>
          <p:nvPr userDrawn="1"/>
        </p:nvSpPr>
        <p:spPr>
          <a:xfrm>
            <a:off x="0" y="3807287"/>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a:xfrm>
            <a:off x="722313" y="4406900"/>
            <a:ext cx="7772400" cy="1362075"/>
          </a:xfrm>
        </p:spPr>
        <p:txBody>
          <a:bodyPr anchor="t"/>
          <a:lstStyle>
            <a:lvl1pPr algn="l">
              <a:defRPr sz="4000" b="0" cap="none"/>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Tree>
    <p:extLst>
      <p:ext uri="{BB962C8B-B14F-4D97-AF65-F5344CB8AC3E}">
        <p14:creationId xmlns:p14="http://schemas.microsoft.com/office/powerpoint/2010/main" val="2051371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geel">
    <p:bg>
      <p:bgPr>
        <a:solidFill>
          <a:schemeClr val="accent4"/>
        </a:solidFill>
        <a:effectLst/>
      </p:bgPr>
    </p:bg>
    <p:spTree>
      <p:nvGrpSpPr>
        <p:cNvPr id="1" name=""/>
        <p:cNvGrpSpPr/>
        <p:nvPr/>
      </p:nvGrpSpPr>
      <p:grpSpPr>
        <a:xfrm>
          <a:off x="0" y="0"/>
          <a:ext cx="0" cy="0"/>
          <a:chOff x="0" y="0"/>
          <a:chExt cx="0" cy="0"/>
        </a:xfrm>
      </p:grpSpPr>
      <p:pic>
        <p:nvPicPr>
          <p:cNvPr id="9" name="Afbeelding 8" descr="kleurvalkjes zonder kleur.png"/>
          <p:cNvPicPr>
            <a:picLocks noChangeAspect="1"/>
          </p:cNvPicPr>
          <p:nvPr userDrawn="1"/>
        </p:nvPicPr>
        <p:blipFill>
          <a:blip r:embed="rId2">
            <a:alphaModFix amt="20000"/>
          </a:blip>
          <a:stretch>
            <a:fillRect/>
          </a:stretch>
        </p:blipFill>
        <p:spPr>
          <a:xfrm>
            <a:off x="-457200" y="1979612"/>
            <a:ext cx="9144000" cy="5788026"/>
          </a:xfrm>
          <a:prstGeom prst="rect">
            <a:avLst/>
          </a:prstGeom>
        </p:spPr>
      </p:pic>
      <p:sp>
        <p:nvSpPr>
          <p:cNvPr id="7" name="Rechthoek 6"/>
          <p:cNvSpPr/>
          <p:nvPr userDrawn="1"/>
        </p:nvSpPr>
        <p:spPr>
          <a:xfrm>
            <a:off x="0" y="3807287"/>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a:xfrm>
            <a:off x="722313" y="4406900"/>
            <a:ext cx="7772400" cy="1362075"/>
          </a:xfrm>
        </p:spPr>
        <p:txBody>
          <a:bodyPr anchor="t"/>
          <a:lstStyle>
            <a:lvl1pPr algn="l">
              <a:defRPr sz="4000" b="0" cap="none"/>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Tree>
    <p:extLst>
      <p:ext uri="{BB962C8B-B14F-4D97-AF65-F5344CB8AC3E}">
        <p14:creationId xmlns:p14="http://schemas.microsoft.com/office/powerpoint/2010/main" val="1980279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Hallo</a:t>
            </a:r>
          </a:p>
        </p:txBody>
      </p:sp>
      <p:sp>
        <p:nvSpPr>
          <p:cNvPr id="7" name="Tijdelijke aanduiding voor dianummer 6"/>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
        <p:nvSpPr>
          <p:cNvPr id="10"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en-US"/>
              <a:t>Titelstijl van model bewerken</a:t>
            </a:r>
            <a:endParaRPr lang="nl-NL"/>
          </a:p>
        </p:txBody>
      </p:sp>
      <p:pic>
        <p:nvPicPr>
          <p:cNvPr id="11" name="Afbeelding 10"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extLst>
      <p:ext uri="{BB962C8B-B14F-4D97-AF65-F5344CB8AC3E}">
        <p14:creationId xmlns:p14="http://schemas.microsoft.com/office/powerpoint/2010/main" val="137573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alpha val="50000"/>
          </a:schemeClr>
        </a:solidFill>
        <a:effectLst/>
      </p:bgPr>
    </p:bg>
    <p:spTree>
      <p:nvGrpSpPr>
        <p:cNvPr id="1" name=""/>
        <p:cNvGrpSpPr/>
        <p:nvPr/>
      </p:nvGrpSpPr>
      <p:grpSpPr>
        <a:xfrm>
          <a:off x="0" y="0"/>
          <a:ext cx="0" cy="0"/>
          <a:chOff x="0" y="0"/>
          <a:chExt cx="0" cy="0"/>
        </a:xfrm>
      </p:grpSpPr>
      <p:pic>
        <p:nvPicPr>
          <p:cNvPr id="9" name="Afbeelding 8" descr="kleurvalkjes zonder kleur.png"/>
          <p:cNvPicPr>
            <a:picLocks noChangeAspect="1"/>
          </p:cNvPicPr>
          <p:nvPr userDrawn="1"/>
        </p:nvPicPr>
        <p:blipFill>
          <a:blip r:embed="rId2">
            <a:alphaModFix amt="20000"/>
          </a:blip>
          <a:stretch>
            <a:fillRect/>
          </a:stretch>
        </p:blipFill>
        <p:spPr>
          <a:xfrm>
            <a:off x="-457200" y="1979612"/>
            <a:ext cx="9144000" cy="5788026"/>
          </a:xfrm>
          <a:prstGeom prst="rect">
            <a:avLst/>
          </a:prstGeom>
        </p:spPr>
      </p:pic>
      <p:sp>
        <p:nvSpPr>
          <p:cNvPr id="7" name="Rechthoek 6"/>
          <p:cNvSpPr/>
          <p:nvPr userDrawn="1"/>
        </p:nvSpPr>
        <p:spPr>
          <a:xfrm>
            <a:off x="0" y="3807287"/>
            <a:ext cx="9144000" cy="1505752"/>
          </a:xfrm>
          <a:prstGeom prst="rect">
            <a:avLst/>
          </a:prstGeom>
          <a:solidFill>
            <a:schemeClr val="bg1"/>
          </a:solidFill>
          <a:ln>
            <a:noFill/>
          </a:ln>
          <a:effectLst>
            <a:outerShdw blurRad="76200" dir="270000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B5D9FBD-76DF-D84D-A49B-6D5239D3528F}" type="datetimeFigureOut">
              <a:rPr lang="en-US"/>
              <a:pPr/>
              <a:t>7/10/2019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13A3B7-27DD-3B49-8320-8F89507767E5}" type="slidenum">
              <a:rPr/>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r>
              <a:rPr lang="nl-NL">
                <a:solidFill>
                  <a:prstClr val="black">
                    <a:tint val="75000"/>
                  </a:prstClr>
                </a:solidFill>
              </a:rPr>
              <a:t>Hallo</a:t>
            </a:r>
          </a:p>
        </p:txBody>
      </p:sp>
      <p:sp>
        <p:nvSpPr>
          <p:cNvPr id="9" name="Tijdelijke aanduiding voor dianummer 8"/>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
        <p:nvSpPr>
          <p:cNvPr id="13"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en-US"/>
              <a:t>Titelstijl van model bewerken</a:t>
            </a:r>
            <a:endParaRPr lang="nl-NL"/>
          </a:p>
        </p:txBody>
      </p:sp>
      <p:pic>
        <p:nvPicPr>
          <p:cNvPr id="14" name="Afbeelding 13"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extLst>
      <p:ext uri="{BB962C8B-B14F-4D97-AF65-F5344CB8AC3E}">
        <p14:creationId xmlns:p14="http://schemas.microsoft.com/office/powerpoint/2010/main" val="3240942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r>
              <a:rPr lang="nl-NL">
                <a:solidFill>
                  <a:prstClr val="black">
                    <a:tint val="75000"/>
                  </a:prstClr>
                </a:solidFill>
              </a:rPr>
              <a:t>Hallo</a:t>
            </a:r>
          </a:p>
        </p:txBody>
      </p:sp>
      <p:sp>
        <p:nvSpPr>
          <p:cNvPr id="5" name="Tijdelijke aanduiding voor dianummer 4"/>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
        <p:nvSpPr>
          <p:cNvPr id="7"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en-US"/>
              <a:t>Titelstijl van model bewerken</a:t>
            </a:r>
            <a:endParaRPr lang="nl-NL"/>
          </a:p>
        </p:txBody>
      </p:sp>
      <p:pic>
        <p:nvPicPr>
          <p:cNvPr id="10" name="Afbeelding 9"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extLst>
      <p:ext uri="{BB962C8B-B14F-4D97-AF65-F5344CB8AC3E}">
        <p14:creationId xmlns:p14="http://schemas.microsoft.com/office/powerpoint/2010/main" val="976660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r>
              <a:rPr lang="nl-NL">
                <a:solidFill>
                  <a:prstClr val="black">
                    <a:tint val="75000"/>
                  </a:prstClr>
                </a:solidFill>
              </a:rPr>
              <a:t>Hallo</a:t>
            </a:r>
          </a:p>
        </p:txBody>
      </p:sp>
      <p:sp>
        <p:nvSpPr>
          <p:cNvPr id="4" name="Tijdelijke aanduiding voor dianummer 3"/>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5207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Hallo</a:t>
            </a:r>
          </a:p>
        </p:txBody>
      </p:sp>
      <p:sp>
        <p:nvSpPr>
          <p:cNvPr id="7" name="Tijdelijke aanduiding voor dianummer 6"/>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23745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Hallo</a:t>
            </a:r>
          </a:p>
        </p:txBody>
      </p:sp>
      <p:sp>
        <p:nvSpPr>
          <p:cNvPr id="7" name="Tijdelijke aanduiding voor dianummer 6"/>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4701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Hallo</a:t>
            </a:r>
          </a:p>
        </p:txBody>
      </p:sp>
      <p:sp>
        <p:nvSpPr>
          <p:cNvPr id="6" name="Tijdelijke aanduiding voor dianummer 5"/>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42236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Hallo</a:t>
            </a:r>
          </a:p>
        </p:txBody>
      </p:sp>
      <p:sp>
        <p:nvSpPr>
          <p:cNvPr id="6" name="Tijdelijke aanduiding voor dianummer 5"/>
          <p:cNvSpPr>
            <a:spLocks noGrp="1"/>
          </p:cNvSpPr>
          <p:nvPr>
            <p:ph type="sldNum" sz="quarter" idx="12"/>
          </p:nvPr>
        </p:nvSpPr>
        <p:spPr/>
        <p:txBody>
          <a:body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1763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B5D9FBD-76DF-D84D-A49B-6D5239D3528F}" type="datetimeFigureOut">
              <a:rPr lang="en-US"/>
              <a:pPr/>
              <a:t>7/10/2019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13A3B7-27DD-3B49-8320-8F89507767E5}" type="slidenum">
              <a:rPr/>
              <a:pPr/>
              <a:t>‹nr.›</a:t>
            </a:fld>
            <a:endParaRPr lang="nl-NL"/>
          </a:p>
        </p:txBody>
      </p:sp>
      <p:sp>
        <p:nvSpPr>
          <p:cNvPr id="10"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nl-NL" smtClean="0"/>
              <a:t>Klik om de stijl te bewerken</a:t>
            </a:r>
            <a:endParaRPr lang="nl-NL"/>
          </a:p>
        </p:txBody>
      </p:sp>
      <p:pic>
        <p:nvPicPr>
          <p:cNvPr id="11" name="Afbeelding 10"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B5D9FBD-76DF-D84D-A49B-6D5239D3528F}" type="datetimeFigureOut">
              <a:rPr lang="en-US"/>
              <a:pPr/>
              <a:t>7/10/2019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B13A3B7-27DD-3B49-8320-8F89507767E5}" type="slidenum">
              <a:rPr/>
              <a:pPr/>
              <a:t>‹nr.›</a:t>
            </a:fld>
            <a:endParaRPr lang="nl-NL"/>
          </a:p>
        </p:txBody>
      </p:sp>
      <p:sp>
        <p:nvSpPr>
          <p:cNvPr id="13"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nl-NL" smtClean="0"/>
              <a:t>Klik om de stijl te bewerken</a:t>
            </a:r>
            <a:endParaRPr lang="nl-NL"/>
          </a:p>
        </p:txBody>
      </p:sp>
      <p:pic>
        <p:nvPicPr>
          <p:cNvPr id="14" name="Afbeelding 13"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0B5D9FBD-76DF-D84D-A49B-6D5239D3528F}" type="datetimeFigureOut">
              <a:rPr lang="en-US"/>
              <a:pPr/>
              <a:t>7/10/2019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B13A3B7-27DD-3B49-8320-8F89507767E5}" type="slidenum">
              <a:rPr/>
              <a:pPr/>
              <a:t>‹nr.›</a:t>
            </a:fld>
            <a:endParaRPr lang="nl-NL"/>
          </a:p>
        </p:txBody>
      </p:sp>
      <p:sp>
        <p:nvSpPr>
          <p:cNvPr id="7" name="Titel 1"/>
          <p:cNvSpPr>
            <a:spLocks noGrp="1"/>
          </p:cNvSpPr>
          <p:nvPr>
            <p:ph type="title"/>
          </p:nvPr>
        </p:nvSpPr>
        <p:spPr>
          <a:xfrm>
            <a:off x="457200" y="274638"/>
            <a:ext cx="8229600" cy="1143000"/>
          </a:xfrm>
        </p:spPr>
        <p:txBody>
          <a:bodyPr>
            <a:normAutofit/>
          </a:bodyPr>
          <a:lstStyle>
            <a:lvl1pPr algn="l">
              <a:defRPr sz="3500">
                <a:solidFill>
                  <a:schemeClr val="accent2"/>
                </a:solidFill>
              </a:defRPr>
            </a:lvl1pPr>
          </a:lstStyle>
          <a:p>
            <a:r>
              <a:rPr lang="nl-NL" smtClean="0"/>
              <a:t>Klik om de stijl te bewerken</a:t>
            </a:r>
            <a:endParaRPr lang="nl-NL"/>
          </a:p>
        </p:txBody>
      </p:sp>
      <p:pic>
        <p:nvPicPr>
          <p:cNvPr id="10" name="Afbeelding 9" descr="kleurvlakjes.png"/>
          <p:cNvPicPr>
            <a:picLocks noChangeAspect="1"/>
          </p:cNvPicPr>
          <p:nvPr userDrawn="1"/>
        </p:nvPicPr>
        <p:blipFill>
          <a:blip r:embed="rId2"/>
          <a:stretch>
            <a:fillRect/>
          </a:stretch>
        </p:blipFill>
        <p:spPr>
          <a:xfrm>
            <a:off x="6203953" y="6253156"/>
            <a:ext cx="2663654" cy="16869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B5D9FBD-76DF-D84D-A49B-6D5239D3528F}" type="datetimeFigureOut">
              <a:rPr lang="en-US"/>
              <a:pPr/>
              <a:t>7/10/2019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B13A3B7-27DD-3B49-8320-8F89507767E5}" type="slidenum">
              <a: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5D9FBD-76DF-D84D-A49B-6D5239D3528F}" type="datetimeFigureOut">
              <a:rPr lang="en-US"/>
              <a:pPr/>
              <a:t>7/10/2019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13A3B7-27DD-3B49-8320-8F89507767E5}" type="slidenum">
              <a: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5D9FBD-76DF-D84D-A49B-6D5239D3528F}" type="datetimeFigureOut">
              <a:rPr lang="en-US"/>
              <a:pPr/>
              <a:t>7/10/2019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13A3B7-27DD-3B49-8320-8F89507767E5}" type="slidenum">
              <a: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D9FBD-76DF-D84D-A49B-6D5239D3528F}" type="datetimeFigureOut">
              <a:rPr lang="en-US"/>
              <a:pPr/>
              <a:t>7/10/2019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A3B7-27DD-3B49-8320-8F89507767E5}" type="slidenum">
              <a: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solidFill>
                  <a:prstClr val="black">
                    <a:tint val="75000"/>
                  </a:prstClr>
                </a:solidFill>
              </a:rPr>
              <a:t>Hallo</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65081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solidFill>
                  <a:prstClr val="black">
                    <a:tint val="75000"/>
                  </a:prstClr>
                </a:solidFill>
              </a:rPr>
              <a:t>Hallo</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A3B7-27DD-3B49-8320-8F89507767E5}" type="slidenum">
              <a:rPr>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971589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2938182" y="4298239"/>
            <a:ext cx="5520018" cy="1111330"/>
          </a:xfrm>
        </p:spPr>
        <p:txBody>
          <a:bodyPr>
            <a:normAutofit/>
          </a:bodyPr>
          <a:lstStyle/>
          <a:p>
            <a:r>
              <a:rPr lang="nl-NL" sz="3600" dirty="0" smtClean="0">
                <a:latin typeface="Arial" pitchFamily="34" charset="0"/>
                <a:cs typeface="Arial" pitchFamily="34" charset="0"/>
              </a:rPr>
              <a:t>Inleiding Omgevingswet</a:t>
            </a:r>
            <a:endParaRPr lang="nl-NL" sz="3600" dirty="0">
              <a:latin typeface="Arial" pitchFamily="34" charset="0"/>
              <a:cs typeface="Arial" pitchFamily="34" charset="0"/>
            </a:endParaRPr>
          </a:p>
        </p:txBody>
      </p:sp>
      <p:sp>
        <p:nvSpPr>
          <p:cNvPr id="8" name="Subtitel 7"/>
          <p:cNvSpPr>
            <a:spLocks noGrp="1"/>
          </p:cNvSpPr>
          <p:nvPr>
            <p:ph type="subTitle" idx="1"/>
          </p:nvPr>
        </p:nvSpPr>
        <p:spPr>
          <a:xfrm>
            <a:off x="3476064" y="5520264"/>
            <a:ext cx="4296335" cy="974027"/>
          </a:xfrm>
        </p:spPr>
        <p:txBody>
          <a:bodyPr>
            <a:normAutofit/>
          </a:bodyPr>
          <a:lstStyle/>
          <a:p>
            <a:r>
              <a:rPr lang="nl-NL" dirty="0" smtClean="0"/>
              <a:t>12 juni 2019</a:t>
            </a:r>
          </a:p>
          <a:p>
            <a:r>
              <a:rPr lang="nl-NL" dirty="0" smtClean="0"/>
              <a:t>Inge Dijkhuizen</a:t>
            </a:r>
            <a:endParaRPr lang="nl-NL"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1078" y="2698551"/>
            <a:ext cx="2001251" cy="1517046"/>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4834" y="2698549"/>
            <a:ext cx="2686244" cy="1517047"/>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72328" y="2698550"/>
            <a:ext cx="2171671" cy="1517047"/>
          </a:xfrm>
          <a:prstGeom prst="rect">
            <a:avLst/>
          </a:prstGeom>
        </p:spPr>
      </p:pic>
    </p:spTree>
    <p:extLst>
      <p:ext uri="{BB962C8B-B14F-4D97-AF65-F5344CB8AC3E}">
        <p14:creationId xmlns:p14="http://schemas.microsoft.com/office/powerpoint/2010/main" val="3191135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3385278" y="6115988"/>
            <a:ext cx="2588301" cy="492570"/>
          </a:xfrm>
        </p:spPr>
        <p:txBody>
          <a:bodyPr/>
          <a:lstStyle/>
          <a:p>
            <a:pPr algn="ctr"/>
            <a:fld id="{7B13A3B7-27DD-3B49-8320-8F89507767E5}" type="slidenum">
              <a:rPr lang="nl-NL" smtClean="0">
                <a:solidFill>
                  <a:prstClr val="black">
                    <a:tint val="75000"/>
                  </a:prstClr>
                </a:solidFill>
              </a:rPr>
              <a:pPr algn="ctr"/>
              <a:t>2</a:t>
            </a:fld>
            <a:endParaRPr lang="nl-NL" dirty="0">
              <a:solidFill>
                <a:prstClr val="black">
                  <a:tint val="75000"/>
                </a:prstClr>
              </a:solidFill>
            </a:endParaRPr>
          </a:p>
        </p:txBody>
      </p:sp>
      <p:sp>
        <p:nvSpPr>
          <p:cNvPr id="3" name="Titel 2"/>
          <p:cNvSpPr>
            <a:spLocks noGrp="1"/>
          </p:cNvSpPr>
          <p:nvPr>
            <p:ph type="title"/>
          </p:nvPr>
        </p:nvSpPr>
        <p:spPr/>
        <p:txBody>
          <a:bodyPr/>
          <a:lstStyle/>
          <a:p>
            <a:r>
              <a:rPr lang="nl-NL" dirty="0" err="1" smtClean="0"/>
              <a:t>AMvB’s</a:t>
            </a:r>
            <a:endParaRPr lang="nl-NL" dirty="0"/>
          </a:p>
        </p:txBody>
      </p:sp>
      <p:sp>
        <p:nvSpPr>
          <p:cNvPr id="6" name="object 2">
            <a:extLst>
              <a:ext uri="{FF2B5EF4-FFF2-40B4-BE49-F238E27FC236}">
                <a16:creationId xmlns:a16="http://schemas.microsoft.com/office/drawing/2014/main" id="{7396BA13-0F3A-4C96-8716-AD0C36DC76FE}"/>
              </a:ext>
            </a:extLst>
          </p:cNvPr>
          <p:cNvSpPr/>
          <p:nvPr/>
        </p:nvSpPr>
        <p:spPr>
          <a:xfrm>
            <a:off x="634753" y="1377327"/>
            <a:ext cx="7567046" cy="4732106"/>
          </a:xfrm>
          <a:prstGeom prst="rect">
            <a:avLst/>
          </a:prstGeom>
          <a:blipFill>
            <a:blip r:embed="rId3" cstate="print"/>
            <a:stretch>
              <a:fillRect/>
            </a:stretch>
          </a:blipFill>
        </p:spPr>
        <p:txBody>
          <a:bodyPr wrap="square" lIns="0" tIns="0" rIns="0" bIns="0" rtlCol="0"/>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569 dagen</a:t>
            </a:r>
          </a:p>
          <a:p>
            <a:endParaRPr lang="nl-NL" dirty="0"/>
          </a:p>
        </p:txBody>
      </p:sp>
      <p:sp>
        <p:nvSpPr>
          <p:cNvPr id="4" name="Rechthoek 3"/>
          <p:cNvSpPr/>
          <p:nvPr/>
        </p:nvSpPr>
        <p:spPr>
          <a:xfrm>
            <a:off x="1300579" y="5469657"/>
            <a:ext cx="4572000" cy="369332"/>
          </a:xfrm>
          <a:prstGeom prst="rect">
            <a:avLst/>
          </a:prstGeom>
        </p:spPr>
        <p:txBody>
          <a:bodyPr>
            <a:spAutoFit/>
          </a:bodyPr>
          <a:lstStyle/>
          <a:p>
            <a:r>
              <a:rPr lang="nl-NL" dirty="0" smtClean="0"/>
              <a:t>3830 </a:t>
            </a:r>
            <a:r>
              <a:rPr lang="nl-NL" dirty="0"/>
              <a:t>bladzijden</a:t>
            </a:r>
          </a:p>
        </p:txBody>
      </p:sp>
    </p:spTree>
    <p:extLst>
      <p:ext uri="{BB962C8B-B14F-4D97-AF65-F5344CB8AC3E}">
        <p14:creationId xmlns:p14="http://schemas.microsoft.com/office/powerpoint/2010/main" val="341549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B13A3B7-27DD-3B49-8320-8F89507767E5}" type="slidenum">
              <a:rPr lang="nl-NL" smtClean="0">
                <a:solidFill>
                  <a:prstClr val="black">
                    <a:tint val="75000"/>
                  </a:prstClr>
                </a:solidFill>
              </a:rPr>
              <a:pPr/>
              <a:t>3</a:t>
            </a:fld>
            <a:endParaRPr lang="nl-NL">
              <a:solidFill>
                <a:prstClr val="black">
                  <a:tint val="75000"/>
                </a:prstClr>
              </a:solidFill>
            </a:endParaRPr>
          </a:p>
        </p:txBody>
      </p:sp>
      <p:sp>
        <p:nvSpPr>
          <p:cNvPr id="5" name="Tijdelijke aanduiding voor tekst 2"/>
          <p:cNvSpPr txBox="1">
            <a:spLocks/>
          </p:cNvSpPr>
          <p:nvPr/>
        </p:nvSpPr>
        <p:spPr>
          <a:xfrm>
            <a:off x="323528" y="1844824"/>
            <a:ext cx="8676933" cy="366582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chemeClr val="accent3"/>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b="1" dirty="0" smtClean="0"/>
              <a:t>Aanwijzing bevoegd gezag omgevingsvergunning (3.1)</a:t>
            </a:r>
          </a:p>
          <a:p>
            <a:pPr marL="285750" indent="-285750">
              <a:buFont typeface="Arial" panose="020B0604020202020204" pitchFamily="34" charset="0"/>
              <a:buChar char="•"/>
            </a:pPr>
            <a:r>
              <a:rPr lang="nl-NL" b="1" dirty="0" smtClean="0"/>
              <a:t>Advies- en instemmingsbevoegdheden andere bestuursorganen (3.2)</a:t>
            </a:r>
          </a:p>
          <a:p>
            <a:pPr marL="285750" indent="-285750">
              <a:buFont typeface="Arial" panose="020B0604020202020204" pitchFamily="34" charset="0"/>
              <a:buChar char="•"/>
            </a:pPr>
            <a:r>
              <a:rPr lang="nl-NL" dirty="0" smtClean="0"/>
              <a:t>Inhoud en procedure projectbesluit (4)</a:t>
            </a:r>
          </a:p>
          <a:p>
            <a:pPr marL="285750" indent="-285750">
              <a:buFont typeface="Arial" panose="020B0604020202020204" pitchFamily="34" charset="0"/>
              <a:buChar char="•"/>
            </a:pPr>
            <a:r>
              <a:rPr lang="nl-NL" dirty="0" smtClean="0"/>
              <a:t>Kostenverhaal van grondexploitatie (6)</a:t>
            </a:r>
          </a:p>
          <a:p>
            <a:pPr marL="285750" indent="-285750">
              <a:buFont typeface="Arial" panose="020B0604020202020204" pitchFamily="34" charset="0"/>
              <a:buChar char="•"/>
            </a:pPr>
            <a:r>
              <a:rPr lang="nl-NL" b="1" dirty="0" smtClean="0"/>
              <a:t>Procedures (8)</a:t>
            </a:r>
          </a:p>
          <a:p>
            <a:pPr marL="285750" indent="-285750">
              <a:buFont typeface="Arial" panose="020B0604020202020204" pitchFamily="34" charset="0"/>
              <a:buChar char="•"/>
            </a:pPr>
            <a:r>
              <a:rPr lang="nl-NL" dirty="0" smtClean="0"/>
              <a:t>Milieueffectrapportage (9 + 10)</a:t>
            </a:r>
          </a:p>
          <a:p>
            <a:pPr marL="285750" indent="-285750">
              <a:buFont typeface="Arial" panose="020B0604020202020204" pitchFamily="34" charset="0"/>
              <a:buChar char="•"/>
            </a:pPr>
            <a:r>
              <a:rPr lang="nl-NL" dirty="0" smtClean="0"/>
              <a:t>Handhaving (11)</a:t>
            </a:r>
          </a:p>
          <a:p>
            <a:pPr marL="285750" indent="-285750">
              <a:buFont typeface="Arial" panose="020B0604020202020204" pitchFamily="34" charset="0"/>
              <a:buChar char="•"/>
            </a:pPr>
            <a:r>
              <a:rPr lang="nl-NL" dirty="0" smtClean="0"/>
              <a:t>Digitale voorzieningen (12)</a:t>
            </a:r>
            <a:endParaRPr lang="nl-NL" dirty="0"/>
          </a:p>
        </p:txBody>
      </p:sp>
      <p:sp>
        <p:nvSpPr>
          <p:cNvPr id="6" name="object 2"/>
          <p:cNvSpPr/>
          <p:nvPr/>
        </p:nvSpPr>
        <p:spPr>
          <a:xfrm>
            <a:off x="4900160" y="3861047"/>
            <a:ext cx="3903712" cy="2448273"/>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7" name="object 4"/>
          <p:cNvSpPr/>
          <p:nvPr/>
        </p:nvSpPr>
        <p:spPr>
          <a:xfrm>
            <a:off x="6228184" y="5382894"/>
            <a:ext cx="1944215" cy="576203"/>
          </a:xfrm>
          <a:custGeom>
            <a:avLst/>
            <a:gdLst/>
            <a:ahLst/>
            <a:cxnLst/>
            <a:rect l="l" t="t" r="r" b="b"/>
            <a:pathLst>
              <a:path w="4680584" h="864235">
                <a:moveTo>
                  <a:pt x="0" y="432054"/>
                </a:moveTo>
                <a:lnTo>
                  <a:pt x="10712" y="390441"/>
                </a:lnTo>
                <a:lnTo>
                  <a:pt x="42197" y="349949"/>
                </a:lnTo>
                <a:lnTo>
                  <a:pt x="74243" y="323665"/>
                </a:lnTo>
                <a:lnTo>
                  <a:pt x="114794" y="298013"/>
                </a:lnTo>
                <a:lnTo>
                  <a:pt x="163560" y="273047"/>
                </a:lnTo>
                <a:lnTo>
                  <a:pt x="220250" y="248819"/>
                </a:lnTo>
                <a:lnTo>
                  <a:pt x="284574" y="225384"/>
                </a:lnTo>
                <a:lnTo>
                  <a:pt x="356241" y="202795"/>
                </a:lnTo>
                <a:lnTo>
                  <a:pt x="394738" y="191835"/>
                </a:lnTo>
                <a:lnTo>
                  <a:pt x="434961" y="181106"/>
                </a:lnTo>
                <a:lnTo>
                  <a:pt x="476875" y="170616"/>
                </a:lnTo>
                <a:lnTo>
                  <a:pt x="520443" y="160371"/>
                </a:lnTo>
                <a:lnTo>
                  <a:pt x="565630" y="150377"/>
                </a:lnTo>
                <a:lnTo>
                  <a:pt x="612397" y="140642"/>
                </a:lnTo>
                <a:lnTo>
                  <a:pt x="660710" y="131172"/>
                </a:lnTo>
                <a:lnTo>
                  <a:pt x="710532" y="121975"/>
                </a:lnTo>
                <a:lnTo>
                  <a:pt x="761826" y="113055"/>
                </a:lnTo>
                <a:lnTo>
                  <a:pt x="814556" y="104421"/>
                </a:lnTo>
                <a:lnTo>
                  <a:pt x="868687" y="96079"/>
                </a:lnTo>
                <a:lnTo>
                  <a:pt x="924181" y="88036"/>
                </a:lnTo>
                <a:lnTo>
                  <a:pt x="981002" y="80298"/>
                </a:lnTo>
                <a:lnTo>
                  <a:pt x="1039115" y="72872"/>
                </a:lnTo>
                <a:lnTo>
                  <a:pt x="1098482" y="65765"/>
                </a:lnTo>
                <a:lnTo>
                  <a:pt x="1159067" y="58984"/>
                </a:lnTo>
                <a:lnTo>
                  <a:pt x="1220835" y="52535"/>
                </a:lnTo>
                <a:lnTo>
                  <a:pt x="1283748" y="46424"/>
                </a:lnTo>
                <a:lnTo>
                  <a:pt x="1347770" y="40660"/>
                </a:lnTo>
                <a:lnTo>
                  <a:pt x="1412866" y="35247"/>
                </a:lnTo>
                <a:lnTo>
                  <a:pt x="1478998" y="30194"/>
                </a:lnTo>
                <a:lnTo>
                  <a:pt x="1546131" y="25507"/>
                </a:lnTo>
                <a:lnTo>
                  <a:pt x="1614227" y="21191"/>
                </a:lnTo>
                <a:lnTo>
                  <a:pt x="1683252" y="17255"/>
                </a:lnTo>
                <a:lnTo>
                  <a:pt x="1753168" y="13705"/>
                </a:lnTo>
                <a:lnTo>
                  <a:pt x="1823939" y="10548"/>
                </a:lnTo>
                <a:lnTo>
                  <a:pt x="1895529" y="7789"/>
                </a:lnTo>
                <a:lnTo>
                  <a:pt x="1967901" y="5437"/>
                </a:lnTo>
                <a:lnTo>
                  <a:pt x="2041020" y="3497"/>
                </a:lnTo>
                <a:lnTo>
                  <a:pt x="2114848" y="1977"/>
                </a:lnTo>
                <a:lnTo>
                  <a:pt x="2189350" y="883"/>
                </a:lnTo>
                <a:lnTo>
                  <a:pt x="2264489" y="221"/>
                </a:lnTo>
                <a:lnTo>
                  <a:pt x="2340229" y="0"/>
                </a:lnTo>
                <a:lnTo>
                  <a:pt x="2415976" y="221"/>
                </a:lnTo>
                <a:lnTo>
                  <a:pt x="2491122" y="883"/>
                </a:lnTo>
                <a:lnTo>
                  <a:pt x="2565630" y="1977"/>
                </a:lnTo>
                <a:lnTo>
                  <a:pt x="2639465" y="3497"/>
                </a:lnTo>
                <a:lnTo>
                  <a:pt x="2712590" y="5437"/>
                </a:lnTo>
                <a:lnTo>
                  <a:pt x="2784968" y="7789"/>
                </a:lnTo>
                <a:lnTo>
                  <a:pt x="2856564" y="10548"/>
                </a:lnTo>
                <a:lnTo>
                  <a:pt x="2927340" y="13705"/>
                </a:lnTo>
                <a:lnTo>
                  <a:pt x="2997261" y="17255"/>
                </a:lnTo>
                <a:lnTo>
                  <a:pt x="3066291" y="21191"/>
                </a:lnTo>
                <a:lnTo>
                  <a:pt x="3134392" y="25507"/>
                </a:lnTo>
                <a:lnTo>
                  <a:pt x="3201529" y="30194"/>
                </a:lnTo>
                <a:lnTo>
                  <a:pt x="3267666" y="35247"/>
                </a:lnTo>
                <a:lnTo>
                  <a:pt x="3332765" y="40660"/>
                </a:lnTo>
                <a:lnTo>
                  <a:pt x="3396791" y="46424"/>
                </a:lnTo>
                <a:lnTo>
                  <a:pt x="3459708" y="52535"/>
                </a:lnTo>
                <a:lnTo>
                  <a:pt x="3521479" y="58984"/>
                </a:lnTo>
                <a:lnTo>
                  <a:pt x="3582068" y="65765"/>
                </a:lnTo>
                <a:lnTo>
                  <a:pt x="3641438" y="72872"/>
                </a:lnTo>
                <a:lnTo>
                  <a:pt x="3699553" y="80298"/>
                </a:lnTo>
                <a:lnTo>
                  <a:pt x="3756377" y="88036"/>
                </a:lnTo>
                <a:lnTo>
                  <a:pt x="3811874" y="96079"/>
                </a:lnTo>
                <a:lnTo>
                  <a:pt x="3866007" y="104421"/>
                </a:lnTo>
                <a:lnTo>
                  <a:pt x="3918739" y="113055"/>
                </a:lnTo>
                <a:lnTo>
                  <a:pt x="3970036" y="121975"/>
                </a:lnTo>
                <a:lnTo>
                  <a:pt x="4019859" y="131172"/>
                </a:lnTo>
                <a:lnTo>
                  <a:pt x="4068174" y="140642"/>
                </a:lnTo>
                <a:lnTo>
                  <a:pt x="4114943" y="150377"/>
                </a:lnTo>
                <a:lnTo>
                  <a:pt x="4160130" y="160371"/>
                </a:lnTo>
                <a:lnTo>
                  <a:pt x="4203700" y="170616"/>
                </a:lnTo>
                <a:lnTo>
                  <a:pt x="4245615" y="181106"/>
                </a:lnTo>
                <a:lnTo>
                  <a:pt x="4285839" y="191835"/>
                </a:lnTo>
                <a:lnTo>
                  <a:pt x="4324337" y="202795"/>
                </a:lnTo>
                <a:lnTo>
                  <a:pt x="4361071" y="213980"/>
                </a:lnTo>
                <a:lnTo>
                  <a:pt x="4429105" y="236999"/>
                </a:lnTo>
                <a:lnTo>
                  <a:pt x="4489650" y="260837"/>
                </a:lnTo>
                <a:lnTo>
                  <a:pt x="4542415" y="285441"/>
                </a:lnTo>
                <a:lnTo>
                  <a:pt x="4587110" y="310757"/>
                </a:lnTo>
                <a:lnTo>
                  <a:pt x="4623445" y="336731"/>
                </a:lnTo>
                <a:lnTo>
                  <a:pt x="4651129" y="363311"/>
                </a:lnTo>
                <a:lnTo>
                  <a:pt x="4675799" y="404197"/>
                </a:lnTo>
                <a:lnTo>
                  <a:pt x="4680585" y="432054"/>
                </a:lnTo>
                <a:lnTo>
                  <a:pt x="4679382" y="446037"/>
                </a:lnTo>
                <a:lnTo>
                  <a:pt x="4675799" y="459910"/>
                </a:lnTo>
                <a:lnTo>
                  <a:pt x="4651129" y="500796"/>
                </a:lnTo>
                <a:lnTo>
                  <a:pt x="4623445" y="527376"/>
                </a:lnTo>
                <a:lnTo>
                  <a:pt x="4587110" y="553350"/>
                </a:lnTo>
                <a:lnTo>
                  <a:pt x="4542415" y="578666"/>
                </a:lnTo>
                <a:lnTo>
                  <a:pt x="4489650" y="603270"/>
                </a:lnTo>
                <a:lnTo>
                  <a:pt x="4429105" y="627108"/>
                </a:lnTo>
                <a:lnTo>
                  <a:pt x="4361071" y="650127"/>
                </a:lnTo>
                <a:lnTo>
                  <a:pt x="4324337" y="661312"/>
                </a:lnTo>
                <a:lnTo>
                  <a:pt x="4285839" y="672272"/>
                </a:lnTo>
                <a:lnTo>
                  <a:pt x="4245615" y="683001"/>
                </a:lnTo>
                <a:lnTo>
                  <a:pt x="4203700" y="693491"/>
                </a:lnTo>
                <a:lnTo>
                  <a:pt x="4160130" y="703736"/>
                </a:lnTo>
                <a:lnTo>
                  <a:pt x="4114943" y="713730"/>
                </a:lnTo>
                <a:lnTo>
                  <a:pt x="4068174" y="723465"/>
                </a:lnTo>
                <a:lnTo>
                  <a:pt x="4019859" y="732935"/>
                </a:lnTo>
                <a:lnTo>
                  <a:pt x="3970036" y="742132"/>
                </a:lnTo>
                <a:lnTo>
                  <a:pt x="3918739" y="751052"/>
                </a:lnTo>
                <a:lnTo>
                  <a:pt x="3866007" y="759686"/>
                </a:lnTo>
                <a:lnTo>
                  <a:pt x="3811874" y="768028"/>
                </a:lnTo>
                <a:lnTo>
                  <a:pt x="3756377" y="776071"/>
                </a:lnTo>
                <a:lnTo>
                  <a:pt x="3699553" y="783809"/>
                </a:lnTo>
                <a:lnTo>
                  <a:pt x="3641438" y="791235"/>
                </a:lnTo>
                <a:lnTo>
                  <a:pt x="3582068" y="798342"/>
                </a:lnTo>
                <a:lnTo>
                  <a:pt x="3521479" y="805123"/>
                </a:lnTo>
                <a:lnTo>
                  <a:pt x="3459708" y="811572"/>
                </a:lnTo>
                <a:lnTo>
                  <a:pt x="3396791" y="817683"/>
                </a:lnTo>
                <a:lnTo>
                  <a:pt x="3332765" y="823447"/>
                </a:lnTo>
                <a:lnTo>
                  <a:pt x="3267666" y="828860"/>
                </a:lnTo>
                <a:lnTo>
                  <a:pt x="3201529" y="833913"/>
                </a:lnTo>
                <a:lnTo>
                  <a:pt x="3134392" y="838600"/>
                </a:lnTo>
                <a:lnTo>
                  <a:pt x="3066291" y="842916"/>
                </a:lnTo>
                <a:lnTo>
                  <a:pt x="2997261" y="846852"/>
                </a:lnTo>
                <a:lnTo>
                  <a:pt x="2927340" y="850402"/>
                </a:lnTo>
                <a:lnTo>
                  <a:pt x="2856564" y="853559"/>
                </a:lnTo>
                <a:lnTo>
                  <a:pt x="2784968" y="856318"/>
                </a:lnTo>
                <a:lnTo>
                  <a:pt x="2712590" y="858670"/>
                </a:lnTo>
                <a:lnTo>
                  <a:pt x="2639465" y="860610"/>
                </a:lnTo>
                <a:lnTo>
                  <a:pt x="2565630" y="862130"/>
                </a:lnTo>
                <a:lnTo>
                  <a:pt x="2491122" y="863224"/>
                </a:lnTo>
                <a:lnTo>
                  <a:pt x="2415976" y="863886"/>
                </a:lnTo>
                <a:lnTo>
                  <a:pt x="2340229" y="864108"/>
                </a:lnTo>
                <a:lnTo>
                  <a:pt x="2264489" y="863886"/>
                </a:lnTo>
                <a:lnTo>
                  <a:pt x="2189350" y="863224"/>
                </a:lnTo>
                <a:lnTo>
                  <a:pt x="2114848" y="862130"/>
                </a:lnTo>
                <a:lnTo>
                  <a:pt x="2041020" y="860610"/>
                </a:lnTo>
                <a:lnTo>
                  <a:pt x="1967901" y="858670"/>
                </a:lnTo>
                <a:lnTo>
                  <a:pt x="1895529" y="856318"/>
                </a:lnTo>
                <a:lnTo>
                  <a:pt x="1823939" y="853559"/>
                </a:lnTo>
                <a:lnTo>
                  <a:pt x="1753168" y="850402"/>
                </a:lnTo>
                <a:lnTo>
                  <a:pt x="1683252" y="846852"/>
                </a:lnTo>
                <a:lnTo>
                  <a:pt x="1614227" y="842916"/>
                </a:lnTo>
                <a:lnTo>
                  <a:pt x="1546131" y="838600"/>
                </a:lnTo>
                <a:lnTo>
                  <a:pt x="1478998" y="833913"/>
                </a:lnTo>
                <a:lnTo>
                  <a:pt x="1412866" y="828860"/>
                </a:lnTo>
                <a:lnTo>
                  <a:pt x="1347770" y="823447"/>
                </a:lnTo>
                <a:lnTo>
                  <a:pt x="1283748" y="817683"/>
                </a:lnTo>
                <a:lnTo>
                  <a:pt x="1220835" y="811572"/>
                </a:lnTo>
                <a:lnTo>
                  <a:pt x="1159067" y="805123"/>
                </a:lnTo>
                <a:lnTo>
                  <a:pt x="1098482" y="798342"/>
                </a:lnTo>
                <a:lnTo>
                  <a:pt x="1039115" y="791235"/>
                </a:lnTo>
                <a:lnTo>
                  <a:pt x="981002" y="783809"/>
                </a:lnTo>
                <a:lnTo>
                  <a:pt x="924181" y="776071"/>
                </a:lnTo>
                <a:lnTo>
                  <a:pt x="868687" y="768028"/>
                </a:lnTo>
                <a:lnTo>
                  <a:pt x="814556" y="759686"/>
                </a:lnTo>
                <a:lnTo>
                  <a:pt x="761826" y="751052"/>
                </a:lnTo>
                <a:lnTo>
                  <a:pt x="710532" y="742132"/>
                </a:lnTo>
                <a:lnTo>
                  <a:pt x="660710" y="732935"/>
                </a:lnTo>
                <a:lnTo>
                  <a:pt x="612397" y="723465"/>
                </a:lnTo>
                <a:lnTo>
                  <a:pt x="565630" y="713730"/>
                </a:lnTo>
                <a:lnTo>
                  <a:pt x="520443" y="703736"/>
                </a:lnTo>
                <a:lnTo>
                  <a:pt x="476875" y="693491"/>
                </a:lnTo>
                <a:lnTo>
                  <a:pt x="434961" y="683001"/>
                </a:lnTo>
                <a:lnTo>
                  <a:pt x="394738" y="672272"/>
                </a:lnTo>
                <a:lnTo>
                  <a:pt x="356241" y="661312"/>
                </a:lnTo>
                <a:lnTo>
                  <a:pt x="319508" y="650127"/>
                </a:lnTo>
                <a:lnTo>
                  <a:pt x="251476" y="627108"/>
                </a:lnTo>
                <a:lnTo>
                  <a:pt x="190932" y="603270"/>
                </a:lnTo>
                <a:lnTo>
                  <a:pt x="138168" y="578666"/>
                </a:lnTo>
                <a:lnTo>
                  <a:pt x="93473" y="553350"/>
                </a:lnTo>
                <a:lnTo>
                  <a:pt x="57139" y="527376"/>
                </a:lnTo>
                <a:lnTo>
                  <a:pt x="29455" y="500796"/>
                </a:lnTo>
                <a:lnTo>
                  <a:pt x="4785" y="459910"/>
                </a:lnTo>
                <a:lnTo>
                  <a:pt x="0" y="432054"/>
                </a:lnTo>
                <a:close/>
              </a:path>
            </a:pathLst>
          </a:custGeom>
          <a:ln w="38100">
            <a:solidFill>
              <a:srgbClr val="000000"/>
            </a:solidFill>
          </a:ln>
        </p:spPr>
        <p:txBody>
          <a:bodyPr wrap="square" lIns="0" tIns="0" rIns="0" bIns="0" rtlCol="0"/>
          <a:lstStyle/>
          <a:p>
            <a:endParaRPr dirty="0">
              <a:solidFill>
                <a:prstClr val="black"/>
              </a:solidFill>
            </a:endParaRPr>
          </a:p>
        </p:txBody>
      </p:sp>
      <p:sp>
        <p:nvSpPr>
          <p:cNvPr id="8" name="Titel 6"/>
          <p:cNvSpPr>
            <a:spLocks noGrp="1"/>
          </p:cNvSpPr>
          <p:nvPr>
            <p:ph type="title"/>
          </p:nvPr>
        </p:nvSpPr>
        <p:spPr>
          <a:xfrm>
            <a:off x="331415" y="908720"/>
            <a:ext cx="8201025" cy="571500"/>
          </a:xfrm>
        </p:spPr>
        <p:txBody>
          <a:bodyPr>
            <a:normAutofit fontScale="90000"/>
          </a:bodyPr>
          <a:lstStyle/>
          <a:p>
            <a:r>
              <a:rPr lang="nl-NL" dirty="0"/>
              <a:t>Inhoud</a:t>
            </a:r>
            <a:r>
              <a:rPr lang="nl-NL" spc="-145" dirty="0"/>
              <a:t> Omgevings</a:t>
            </a:r>
            <a:r>
              <a:rPr lang="nl-NL" dirty="0"/>
              <a:t>besluit</a:t>
            </a:r>
          </a:p>
        </p:txBody>
      </p:sp>
      <p:sp>
        <p:nvSpPr>
          <p:cNvPr id="9" name="Tijdelijke aanduiding voor voettekst 10"/>
          <p:cNvSpPr>
            <a:spLocks noGrp="1"/>
          </p:cNvSpPr>
          <p:nvPr>
            <p:ph type="ftr" sz="quarter" idx="4294967295"/>
          </p:nvPr>
        </p:nvSpPr>
        <p:spPr>
          <a:xfrm>
            <a:off x="331415"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solidFill>
                  <a:schemeClr val="bg1"/>
                </a:solidFill>
              </a:rPr>
              <a:t>Basisgids Omgevingswet, versie 1.05: mei 2017</a:t>
            </a:r>
            <a:endParaRPr lang="nl-NL" dirty="0">
              <a:solidFill>
                <a:schemeClr val="bg1"/>
              </a:solidFill>
            </a:endParaRPr>
          </a:p>
        </p:txBody>
      </p:sp>
    </p:spTree>
    <p:extLst>
      <p:ext uri="{BB962C8B-B14F-4D97-AF65-F5344CB8AC3E}">
        <p14:creationId xmlns:p14="http://schemas.microsoft.com/office/powerpoint/2010/main" val="62289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B13A3B7-27DD-3B49-8320-8F89507767E5}" type="slidenum">
              <a:rPr lang="nl-NL" smtClean="0">
                <a:solidFill>
                  <a:prstClr val="black">
                    <a:tint val="75000"/>
                  </a:prstClr>
                </a:solidFill>
              </a:rPr>
              <a:pPr/>
              <a:t>4</a:t>
            </a:fld>
            <a:endParaRPr lang="nl-NL">
              <a:solidFill>
                <a:prstClr val="black">
                  <a:tint val="75000"/>
                </a:prstClr>
              </a:solidFill>
            </a:endParaRPr>
          </a:p>
        </p:txBody>
      </p:sp>
      <p:sp>
        <p:nvSpPr>
          <p:cNvPr id="3" name="Tekstvak 2"/>
          <p:cNvSpPr txBox="1"/>
          <p:nvPr/>
        </p:nvSpPr>
        <p:spPr>
          <a:xfrm>
            <a:off x="331414" y="1480220"/>
            <a:ext cx="8633073" cy="4657685"/>
          </a:xfrm>
          <a:prstGeom prst="rect">
            <a:avLst/>
          </a:prstGeom>
          <a:noFill/>
        </p:spPr>
        <p:txBody>
          <a:bodyPr wrap="square" rtlCol="0">
            <a:spAutoFit/>
          </a:bodyPr>
          <a:lstStyle/>
          <a:p>
            <a:pPr marL="12700">
              <a:spcBef>
                <a:spcPts val="405"/>
              </a:spcBef>
              <a:tabLst>
                <a:tab pos="469265" algn="l"/>
                <a:tab pos="469900" algn="l"/>
              </a:tabLst>
            </a:pPr>
            <a:r>
              <a:rPr lang="nl-NL" sz="2000" spc="-5" dirty="0" smtClean="0">
                <a:latin typeface="Arial" panose="020B0604020202020204" pitchFamily="34" charset="0"/>
                <a:cs typeface="Arial" panose="020B0604020202020204" pitchFamily="34" charset="0"/>
              </a:rPr>
              <a:t>H1</a:t>
            </a:r>
            <a:r>
              <a:rPr lang="nl-NL" sz="2000" spc="-5" dirty="0">
                <a:latin typeface="Arial" panose="020B0604020202020204" pitchFamily="34" charset="0"/>
                <a:cs typeface="Arial" panose="020B0604020202020204" pitchFamily="34" charset="0"/>
              </a:rPr>
              <a:t>: Algemene bepalingen, begripsomschrijvingen</a:t>
            </a: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H2: Omgevingswaarden</a:t>
            </a: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H3: Specifieke taken (o.a. beheer van zwemwater, watersystemen, riool, natuurgebieden)</a:t>
            </a: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H4: </a:t>
            </a:r>
            <a:r>
              <a:rPr lang="nl-NL" sz="2000" spc="-5" dirty="0" smtClean="0">
                <a:latin typeface="Arial" panose="020B0604020202020204" pitchFamily="34" charset="0"/>
                <a:cs typeface="Arial" panose="020B0604020202020204" pitchFamily="34" charset="0"/>
              </a:rPr>
              <a:t>Programma’s </a:t>
            </a:r>
          </a:p>
          <a:p>
            <a:pPr marL="12700">
              <a:spcBef>
                <a:spcPts val="405"/>
              </a:spcBef>
              <a:tabLst>
                <a:tab pos="469265" algn="l"/>
                <a:tab pos="469900" algn="l"/>
              </a:tabLst>
            </a:pPr>
            <a:r>
              <a:rPr lang="nl-NL" sz="2000" spc="-5" dirty="0" smtClean="0">
                <a:latin typeface="Arial" panose="020B0604020202020204" pitchFamily="34" charset="0"/>
                <a:cs typeface="Arial" panose="020B0604020202020204" pitchFamily="34" charset="0"/>
              </a:rPr>
              <a:t>H5</a:t>
            </a:r>
            <a:r>
              <a:rPr lang="nl-NL" sz="2000" spc="-5" dirty="0">
                <a:latin typeface="Arial" panose="020B0604020202020204" pitchFamily="34" charset="0"/>
                <a:cs typeface="Arial" panose="020B0604020202020204" pitchFamily="34" charset="0"/>
              </a:rPr>
              <a:t>: </a:t>
            </a:r>
            <a:r>
              <a:rPr lang="nl-NL" sz="2000" spc="-5" dirty="0" smtClean="0">
                <a:latin typeface="Arial" panose="020B0604020202020204" pitchFamily="34" charset="0"/>
                <a:cs typeface="Arial" panose="020B0604020202020204" pitchFamily="34" charset="0"/>
              </a:rPr>
              <a:t>Omgevingsplannen</a:t>
            </a: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	</a:t>
            </a:r>
            <a:r>
              <a:rPr lang="nl-NL" sz="2000" i="1" spc="-5" dirty="0" smtClean="0">
                <a:latin typeface="Arial" panose="020B0604020202020204" pitchFamily="34" charset="0"/>
                <a:cs typeface="Arial" panose="020B0604020202020204" pitchFamily="34" charset="0"/>
              </a:rPr>
              <a:t>Aandachtsgebieden voor EV</a:t>
            </a:r>
            <a:endParaRPr lang="nl-NL" sz="2000" i="1" spc="-5" dirty="0">
              <a:latin typeface="Arial" panose="020B0604020202020204" pitchFamily="34" charset="0"/>
              <a:cs typeface="Arial" panose="020B0604020202020204" pitchFamily="34" charset="0"/>
            </a:endParaRP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H6: </a:t>
            </a:r>
            <a:r>
              <a:rPr lang="nl-NL" sz="2000" spc="-5" dirty="0" err="1">
                <a:latin typeface="Arial" panose="020B0604020202020204" pitchFamily="34" charset="0"/>
                <a:cs typeface="Arial" panose="020B0604020202020204" pitchFamily="34" charset="0"/>
              </a:rPr>
              <a:t>Waterschapsverordeningen</a:t>
            </a:r>
            <a:endParaRPr lang="nl-NL" sz="2000" spc="-5" dirty="0">
              <a:latin typeface="Arial" panose="020B0604020202020204" pitchFamily="34" charset="0"/>
              <a:cs typeface="Arial" panose="020B0604020202020204" pitchFamily="34" charset="0"/>
            </a:endParaRP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H7: Omgevingsverordeningen</a:t>
            </a: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H8: Omgevingsvergunningen</a:t>
            </a: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H9: Projectbesluiten</a:t>
            </a: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H10: Monitoring en informatie (milieu)</a:t>
            </a:r>
          </a:p>
          <a:p>
            <a:pPr marL="12700">
              <a:spcBef>
                <a:spcPts val="405"/>
              </a:spcBef>
              <a:tabLst>
                <a:tab pos="469265" algn="l"/>
                <a:tab pos="469900" algn="l"/>
              </a:tabLst>
            </a:pPr>
            <a:r>
              <a:rPr lang="nl-NL" sz="2000" spc="-5" dirty="0">
                <a:latin typeface="Arial" panose="020B0604020202020204" pitchFamily="34" charset="0"/>
                <a:cs typeface="Arial" panose="020B0604020202020204" pitchFamily="34" charset="0"/>
              </a:rPr>
              <a:t>H11: Digitaal stelsel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322" y="2937474"/>
            <a:ext cx="388843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2"/>
          <p:cNvSpPr>
            <a:spLocks noGrp="1"/>
          </p:cNvSpPr>
          <p:nvPr>
            <p:ph type="title"/>
          </p:nvPr>
        </p:nvSpPr>
        <p:spPr>
          <a:xfrm>
            <a:off x="331415" y="908720"/>
            <a:ext cx="8201025" cy="571500"/>
          </a:xfrm>
        </p:spPr>
        <p:txBody>
          <a:bodyPr>
            <a:normAutofit fontScale="90000"/>
          </a:bodyPr>
          <a:lstStyle/>
          <a:p>
            <a:r>
              <a:rPr lang="nl-NL" dirty="0"/>
              <a:t>Besluit kwaliteit leefomgeving</a:t>
            </a:r>
          </a:p>
        </p:txBody>
      </p:sp>
      <p:sp>
        <p:nvSpPr>
          <p:cNvPr id="8" name="object 4">
            <a:extLst>
              <a:ext uri="{FF2B5EF4-FFF2-40B4-BE49-F238E27FC236}">
                <a16:creationId xmlns:a16="http://schemas.microsoft.com/office/drawing/2014/main" id="{EE1F2EBC-1F6F-4627-9407-7A1BF6D130A6}"/>
              </a:ext>
            </a:extLst>
          </p:cNvPr>
          <p:cNvSpPr/>
          <p:nvPr/>
        </p:nvSpPr>
        <p:spPr>
          <a:xfrm>
            <a:off x="7076034" y="3307091"/>
            <a:ext cx="1320800" cy="1122548"/>
          </a:xfrm>
          <a:custGeom>
            <a:avLst/>
            <a:gdLst/>
            <a:ahLst/>
            <a:cxnLst/>
            <a:rect l="l" t="t" r="r" b="b"/>
            <a:pathLst>
              <a:path w="4680584" h="864235">
                <a:moveTo>
                  <a:pt x="0" y="432054"/>
                </a:moveTo>
                <a:lnTo>
                  <a:pt x="10712" y="390441"/>
                </a:lnTo>
                <a:lnTo>
                  <a:pt x="42197" y="349949"/>
                </a:lnTo>
                <a:lnTo>
                  <a:pt x="74243" y="323665"/>
                </a:lnTo>
                <a:lnTo>
                  <a:pt x="114794" y="298013"/>
                </a:lnTo>
                <a:lnTo>
                  <a:pt x="163560" y="273047"/>
                </a:lnTo>
                <a:lnTo>
                  <a:pt x="220250" y="248819"/>
                </a:lnTo>
                <a:lnTo>
                  <a:pt x="284574" y="225384"/>
                </a:lnTo>
                <a:lnTo>
                  <a:pt x="356241" y="202795"/>
                </a:lnTo>
                <a:lnTo>
                  <a:pt x="394738" y="191835"/>
                </a:lnTo>
                <a:lnTo>
                  <a:pt x="434961" y="181106"/>
                </a:lnTo>
                <a:lnTo>
                  <a:pt x="476875" y="170616"/>
                </a:lnTo>
                <a:lnTo>
                  <a:pt x="520443" y="160371"/>
                </a:lnTo>
                <a:lnTo>
                  <a:pt x="565630" y="150377"/>
                </a:lnTo>
                <a:lnTo>
                  <a:pt x="612397" y="140642"/>
                </a:lnTo>
                <a:lnTo>
                  <a:pt x="660710" y="131172"/>
                </a:lnTo>
                <a:lnTo>
                  <a:pt x="710532" y="121975"/>
                </a:lnTo>
                <a:lnTo>
                  <a:pt x="761826" y="113055"/>
                </a:lnTo>
                <a:lnTo>
                  <a:pt x="814556" y="104421"/>
                </a:lnTo>
                <a:lnTo>
                  <a:pt x="868687" y="96079"/>
                </a:lnTo>
                <a:lnTo>
                  <a:pt x="924181" y="88036"/>
                </a:lnTo>
                <a:lnTo>
                  <a:pt x="981002" y="80298"/>
                </a:lnTo>
                <a:lnTo>
                  <a:pt x="1039115" y="72872"/>
                </a:lnTo>
                <a:lnTo>
                  <a:pt x="1098482" y="65765"/>
                </a:lnTo>
                <a:lnTo>
                  <a:pt x="1159067" y="58984"/>
                </a:lnTo>
                <a:lnTo>
                  <a:pt x="1220835" y="52535"/>
                </a:lnTo>
                <a:lnTo>
                  <a:pt x="1283748" y="46424"/>
                </a:lnTo>
                <a:lnTo>
                  <a:pt x="1347770" y="40660"/>
                </a:lnTo>
                <a:lnTo>
                  <a:pt x="1412866" y="35247"/>
                </a:lnTo>
                <a:lnTo>
                  <a:pt x="1478998" y="30194"/>
                </a:lnTo>
                <a:lnTo>
                  <a:pt x="1546131" y="25507"/>
                </a:lnTo>
                <a:lnTo>
                  <a:pt x="1614227" y="21191"/>
                </a:lnTo>
                <a:lnTo>
                  <a:pt x="1683252" y="17255"/>
                </a:lnTo>
                <a:lnTo>
                  <a:pt x="1753168" y="13705"/>
                </a:lnTo>
                <a:lnTo>
                  <a:pt x="1823939" y="10548"/>
                </a:lnTo>
                <a:lnTo>
                  <a:pt x="1895529" y="7789"/>
                </a:lnTo>
                <a:lnTo>
                  <a:pt x="1967901" y="5437"/>
                </a:lnTo>
                <a:lnTo>
                  <a:pt x="2041020" y="3497"/>
                </a:lnTo>
                <a:lnTo>
                  <a:pt x="2114848" y="1977"/>
                </a:lnTo>
                <a:lnTo>
                  <a:pt x="2189350" y="883"/>
                </a:lnTo>
                <a:lnTo>
                  <a:pt x="2264489" y="221"/>
                </a:lnTo>
                <a:lnTo>
                  <a:pt x="2340229" y="0"/>
                </a:lnTo>
                <a:lnTo>
                  <a:pt x="2415976" y="221"/>
                </a:lnTo>
                <a:lnTo>
                  <a:pt x="2491122" y="883"/>
                </a:lnTo>
                <a:lnTo>
                  <a:pt x="2565630" y="1977"/>
                </a:lnTo>
                <a:lnTo>
                  <a:pt x="2639465" y="3497"/>
                </a:lnTo>
                <a:lnTo>
                  <a:pt x="2712590" y="5437"/>
                </a:lnTo>
                <a:lnTo>
                  <a:pt x="2784968" y="7789"/>
                </a:lnTo>
                <a:lnTo>
                  <a:pt x="2856564" y="10548"/>
                </a:lnTo>
                <a:lnTo>
                  <a:pt x="2927340" y="13705"/>
                </a:lnTo>
                <a:lnTo>
                  <a:pt x="2997261" y="17255"/>
                </a:lnTo>
                <a:lnTo>
                  <a:pt x="3066291" y="21191"/>
                </a:lnTo>
                <a:lnTo>
                  <a:pt x="3134392" y="25507"/>
                </a:lnTo>
                <a:lnTo>
                  <a:pt x="3201529" y="30194"/>
                </a:lnTo>
                <a:lnTo>
                  <a:pt x="3267666" y="35247"/>
                </a:lnTo>
                <a:lnTo>
                  <a:pt x="3332765" y="40660"/>
                </a:lnTo>
                <a:lnTo>
                  <a:pt x="3396791" y="46424"/>
                </a:lnTo>
                <a:lnTo>
                  <a:pt x="3459708" y="52535"/>
                </a:lnTo>
                <a:lnTo>
                  <a:pt x="3521479" y="58984"/>
                </a:lnTo>
                <a:lnTo>
                  <a:pt x="3582068" y="65765"/>
                </a:lnTo>
                <a:lnTo>
                  <a:pt x="3641438" y="72872"/>
                </a:lnTo>
                <a:lnTo>
                  <a:pt x="3699553" y="80298"/>
                </a:lnTo>
                <a:lnTo>
                  <a:pt x="3756377" y="88036"/>
                </a:lnTo>
                <a:lnTo>
                  <a:pt x="3811874" y="96079"/>
                </a:lnTo>
                <a:lnTo>
                  <a:pt x="3866007" y="104421"/>
                </a:lnTo>
                <a:lnTo>
                  <a:pt x="3918739" y="113055"/>
                </a:lnTo>
                <a:lnTo>
                  <a:pt x="3970036" y="121975"/>
                </a:lnTo>
                <a:lnTo>
                  <a:pt x="4019859" y="131172"/>
                </a:lnTo>
                <a:lnTo>
                  <a:pt x="4068174" y="140642"/>
                </a:lnTo>
                <a:lnTo>
                  <a:pt x="4114943" y="150377"/>
                </a:lnTo>
                <a:lnTo>
                  <a:pt x="4160130" y="160371"/>
                </a:lnTo>
                <a:lnTo>
                  <a:pt x="4203700" y="170616"/>
                </a:lnTo>
                <a:lnTo>
                  <a:pt x="4245615" y="181106"/>
                </a:lnTo>
                <a:lnTo>
                  <a:pt x="4285839" y="191835"/>
                </a:lnTo>
                <a:lnTo>
                  <a:pt x="4324337" y="202795"/>
                </a:lnTo>
                <a:lnTo>
                  <a:pt x="4361071" y="213980"/>
                </a:lnTo>
                <a:lnTo>
                  <a:pt x="4429105" y="236999"/>
                </a:lnTo>
                <a:lnTo>
                  <a:pt x="4489650" y="260837"/>
                </a:lnTo>
                <a:lnTo>
                  <a:pt x="4542415" y="285441"/>
                </a:lnTo>
                <a:lnTo>
                  <a:pt x="4587110" y="310757"/>
                </a:lnTo>
                <a:lnTo>
                  <a:pt x="4623445" y="336731"/>
                </a:lnTo>
                <a:lnTo>
                  <a:pt x="4651129" y="363311"/>
                </a:lnTo>
                <a:lnTo>
                  <a:pt x="4675799" y="404197"/>
                </a:lnTo>
                <a:lnTo>
                  <a:pt x="4680585" y="432054"/>
                </a:lnTo>
                <a:lnTo>
                  <a:pt x="4679382" y="446037"/>
                </a:lnTo>
                <a:lnTo>
                  <a:pt x="4675799" y="459910"/>
                </a:lnTo>
                <a:lnTo>
                  <a:pt x="4651129" y="500796"/>
                </a:lnTo>
                <a:lnTo>
                  <a:pt x="4623445" y="527376"/>
                </a:lnTo>
                <a:lnTo>
                  <a:pt x="4587110" y="553350"/>
                </a:lnTo>
                <a:lnTo>
                  <a:pt x="4542415" y="578666"/>
                </a:lnTo>
                <a:lnTo>
                  <a:pt x="4489650" y="603270"/>
                </a:lnTo>
                <a:lnTo>
                  <a:pt x="4429105" y="627108"/>
                </a:lnTo>
                <a:lnTo>
                  <a:pt x="4361071" y="650127"/>
                </a:lnTo>
                <a:lnTo>
                  <a:pt x="4324337" y="661312"/>
                </a:lnTo>
                <a:lnTo>
                  <a:pt x="4285839" y="672272"/>
                </a:lnTo>
                <a:lnTo>
                  <a:pt x="4245615" y="683001"/>
                </a:lnTo>
                <a:lnTo>
                  <a:pt x="4203700" y="693491"/>
                </a:lnTo>
                <a:lnTo>
                  <a:pt x="4160130" y="703736"/>
                </a:lnTo>
                <a:lnTo>
                  <a:pt x="4114943" y="713730"/>
                </a:lnTo>
                <a:lnTo>
                  <a:pt x="4068174" y="723465"/>
                </a:lnTo>
                <a:lnTo>
                  <a:pt x="4019859" y="732935"/>
                </a:lnTo>
                <a:lnTo>
                  <a:pt x="3970036" y="742132"/>
                </a:lnTo>
                <a:lnTo>
                  <a:pt x="3918739" y="751052"/>
                </a:lnTo>
                <a:lnTo>
                  <a:pt x="3866007" y="759686"/>
                </a:lnTo>
                <a:lnTo>
                  <a:pt x="3811874" y="768028"/>
                </a:lnTo>
                <a:lnTo>
                  <a:pt x="3756377" y="776071"/>
                </a:lnTo>
                <a:lnTo>
                  <a:pt x="3699553" y="783809"/>
                </a:lnTo>
                <a:lnTo>
                  <a:pt x="3641438" y="791235"/>
                </a:lnTo>
                <a:lnTo>
                  <a:pt x="3582068" y="798342"/>
                </a:lnTo>
                <a:lnTo>
                  <a:pt x="3521479" y="805123"/>
                </a:lnTo>
                <a:lnTo>
                  <a:pt x="3459708" y="811572"/>
                </a:lnTo>
                <a:lnTo>
                  <a:pt x="3396791" y="817683"/>
                </a:lnTo>
                <a:lnTo>
                  <a:pt x="3332765" y="823447"/>
                </a:lnTo>
                <a:lnTo>
                  <a:pt x="3267666" y="828860"/>
                </a:lnTo>
                <a:lnTo>
                  <a:pt x="3201529" y="833913"/>
                </a:lnTo>
                <a:lnTo>
                  <a:pt x="3134392" y="838600"/>
                </a:lnTo>
                <a:lnTo>
                  <a:pt x="3066291" y="842916"/>
                </a:lnTo>
                <a:lnTo>
                  <a:pt x="2997261" y="846852"/>
                </a:lnTo>
                <a:lnTo>
                  <a:pt x="2927340" y="850402"/>
                </a:lnTo>
                <a:lnTo>
                  <a:pt x="2856564" y="853559"/>
                </a:lnTo>
                <a:lnTo>
                  <a:pt x="2784968" y="856318"/>
                </a:lnTo>
                <a:lnTo>
                  <a:pt x="2712590" y="858670"/>
                </a:lnTo>
                <a:lnTo>
                  <a:pt x="2639465" y="860610"/>
                </a:lnTo>
                <a:lnTo>
                  <a:pt x="2565630" y="862130"/>
                </a:lnTo>
                <a:lnTo>
                  <a:pt x="2491122" y="863224"/>
                </a:lnTo>
                <a:lnTo>
                  <a:pt x="2415976" y="863886"/>
                </a:lnTo>
                <a:lnTo>
                  <a:pt x="2340229" y="864108"/>
                </a:lnTo>
                <a:lnTo>
                  <a:pt x="2264489" y="863886"/>
                </a:lnTo>
                <a:lnTo>
                  <a:pt x="2189350" y="863224"/>
                </a:lnTo>
                <a:lnTo>
                  <a:pt x="2114848" y="862130"/>
                </a:lnTo>
                <a:lnTo>
                  <a:pt x="2041020" y="860610"/>
                </a:lnTo>
                <a:lnTo>
                  <a:pt x="1967901" y="858670"/>
                </a:lnTo>
                <a:lnTo>
                  <a:pt x="1895529" y="856318"/>
                </a:lnTo>
                <a:lnTo>
                  <a:pt x="1823939" y="853559"/>
                </a:lnTo>
                <a:lnTo>
                  <a:pt x="1753168" y="850402"/>
                </a:lnTo>
                <a:lnTo>
                  <a:pt x="1683252" y="846852"/>
                </a:lnTo>
                <a:lnTo>
                  <a:pt x="1614227" y="842916"/>
                </a:lnTo>
                <a:lnTo>
                  <a:pt x="1546131" y="838600"/>
                </a:lnTo>
                <a:lnTo>
                  <a:pt x="1478998" y="833913"/>
                </a:lnTo>
                <a:lnTo>
                  <a:pt x="1412866" y="828860"/>
                </a:lnTo>
                <a:lnTo>
                  <a:pt x="1347770" y="823447"/>
                </a:lnTo>
                <a:lnTo>
                  <a:pt x="1283748" y="817683"/>
                </a:lnTo>
                <a:lnTo>
                  <a:pt x="1220835" y="811572"/>
                </a:lnTo>
                <a:lnTo>
                  <a:pt x="1159067" y="805123"/>
                </a:lnTo>
                <a:lnTo>
                  <a:pt x="1098482" y="798342"/>
                </a:lnTo>
                <a:lnTo>
                  <a:pt x="1039115" y="791235"/>
                </a:lnTo>
                <a:lnTo>
                  <a:pt x="981002" y="783809"/>
                </a:lnTo>
                <a:lnTo>
                  <a:pt x="924181" y="776071"/>
                </a:lnTo>
                <a:lnTo>
                  <a:pt x="868687" y="768028"/>
                </a:lnTo>
                <a:lnTo>
                  <a:pt x="814556" y="759686"/>
                </a:lnTo>
                <a:lnTo>
                  <a:pt x="761826" y="751052"/>
                </a:lnTo>
                <a:lnTo>
                  <a:pt x="710532" y="742132"/>
                </a:lnTo>
                <a:lnTo>
                  <a:pt x="660710" y="732935"/>
                </a:lnTo>
                <a:lnTo>
                  <a:pt x="612397" y="723465"/>
                </a:lnTo>
                <a:lnTo>
                  <a:pt x="565630" y="713730"/>
                </a:lnTo>
                <a:lnTo>
                  <a:pt x="520443" y="703736"/>
                </a:lnTo>
                <a:lnTo>
                  <a:pt x="476875" y="693491"/>
                </a:lnTo>
                <a:lnTo>
                  <a:pt x="434961" y="683001"/>
                </a:lnTo>
                <a:lnTo>
                  <a:pt x="394738" y="672272"/>
                </a:lnTo>
                <a:lnTo>
                  <a:pt x="356241" y="661312"/>
                </a:lnTo>
                <a:lnTo>
                  <a:pt x="319508" y="650127"/>
                </a:lnTo>
                <a:lnTo>
                  <a:pt x="251476" y="627108"/>
                </a:lnTo>
                <a:lnTo>
                  <a:pt x="190932" y="603270"/>
                </a:lnTo>
                <a:lnTo>
                  <a:pt x="138168" y="578666"/>
                </a:lnTo>
                <a:lnTo>
                  <a:pt x="93473" y="553350"/>
                </a:lnTo>
                <a:lnTo>
                  <a:pt x="57139" y="527376"/>
                </a:lnTo>
                <a:lnTo>
                  <a:pt x="29455" y="500796"/>
                </a:lnTo>
                <a:lnTo>
                  <a:pt x="4785" y="459910"/>
                </a:lnTo>
                <a:lnTo>
                  <a:pt x="0" y="432054"/>
                </a:lnTo>
                <a:close/>
              </a:path>
            </a:pathLst>
          </a:custGeom>
          <a:ln w="38100">
            <a:solidFill>
              <a:srgbClr val="000000"/>
            </a:solidFill>
          </a:ln>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141207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B13A3B7-27DD-3B49-8320-8F89507767E5}" type="slidenum">
              <a:rPr lang="nl-NL" smtClean="0">
                <a:solidFill>
                  <a:prstClr val="black">
                    <a:tint val="75000"/>
                  </a:prstClr>
                </a:solidFill>
              </a:rPr>
              <a:pPr/>
              <a:t>5</a:t>
            </a:fld>
            <a:endParaRPr lang="nl-NL">
              <a:solidFill>
                <a:prstClr val="black">
                  <a:tint val="75000"/>
                </a:prstClr>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7062" y="4196110"/>
            <a:ext cx="432048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el 3"/>
          <p:cNvSpPr>
            <a:spLocks noGrp="1"/>
          </p:cNvSpPr>
          <p:nvPr>
            <p:ph type="title"/>
          </p:nvPr>
        </p:nvSpPr>
        <p:spPr>
          <a:xfrm>
            <a:off x="331415" y="908720"/>
            <a:ext cx="8201025" cy="571500"/>
          </a:xfrm>
        </p:spPr>
        <p:txBody>
          <a:bodyPr>
            <a:noAutofit/>
          </a:bodyPr>
          <a:lstStyle/>
          <a:p>
            <a:r>
              <a:rPr lang="nl-NL" dirty="0">
                <a:latin typeface="Arial" panose="020B0604020202020204" pitchFamily="34" charset="0"/>
                <a:cs typeface="Arial" panose="020B0604020202020204" pitchFamily="34" charset="0"/>
              </a:rPr>
              <a:t>Besluit activiteiten </a:t>
            </a:r>
            <a:r>
              <a:rPr lang="nl-NL" dirty="0" smtClean="0">
                <a:latin typeface="Arial" panose="020B0604020202020204" pitchFamily="34" charset="0"/>
                <a:cs typeface="Arial" panose="020B0604020202020204" pitchFamily="34" charset="0"/>
              </a:rPr>
              <a:t>leefomgeving</a:t>
            </a:r>
            <a:endParaRPr lang="nl-NL" dirty="0">
              <a:latin typeface="Arial" panose="020B0604020202020204" pitchFamily="34" charset="0"/>
              <a:cs typeface="Arial" panose="020B0604020202020204" pitchFamily="34" charset="0"/>
            </a:endParaRPr>
          </a:p>
        </p:txBody>
      </p:sp>
      <p:sp>
        <p:nvSpPr>
          <p:cNvPr id="12" name="object 3"/>
          <p:cNvSpPr txBox="1"/>
          <p:nvPr/>
        </p:nvSpPr>
        <p:spPr>
          <a:xfrm>
            <a:off x="1100297" y="1650911"/>
            <a:ext cx="7696969" cy="3200876"/>
          </a:xfrm>
          <a:prstGeom prst="rect">
            <a:avLst/>
          </a:prstGeom>
        </p:spPr>
        <p:txBody>
          <a:bodyPr vert="horz" wrap="square" lIns="0" tIns="0" rIns="0" bIns="0" rtlCol="0">
            <a:spAutoFit/>
          </a:bodyPr>
          <a:lstStyle/>
          <a:p>
            <a:pPr marL="382270" indent="-285750">
              <a:buFont typeface="Arial" panose="020B0604020202020204" pitchFamily="34" charset="0"/>
              <a:buChar char="•"/>
            </a:pPr>
            <a:r>
              <a:rPr lang="nl-NL" sz="2400" dirty="0" smtClean="0">
                <a:latin typeface="Arial" panose="020B0604020202020204" pitchFamily="34" charset="0"/>
                <a:cs typeface="Arial" panose="020B0604020202020204" pitchFamily="34" charset="0"/>
              </a:rPr>
              <a:t>Voorschriften </a:t>
            </a:r>
            <a:r>
              <a:rPr lang="nl-NL" sz="2400" dirty="0">
                <a:latin typeface="Arial" panose="020B0604020202020204" pitchFamily="34" charset="0"/>
                <a:cs typeface="Arial" panose="020B0604020202020204" pitchFamily="34" charset="0"/>
              </a:rPr>
              <a:t>milieubelastende activiteiten </a:t>
            </a:r>
            <a:endParaRPr lang="nl-NL" sz="2400" dirty="0" smtClean="0">
              <a:latin typeface="Arial" panose="020B0604020202020204" pitchFamily="34" charset="0"/>
              <a:cs typeface="Arial" panose="020B0604020202020204" pitchFamily="34" charset="0"/>
            </a:endParaRPr>
          </a:p>
          <a:p>
            <a:pPr marL="96520"/>
            <a:r>
              <a:rPr lang="nl-NL" sz="2400" dirty="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en </a:t>
            </a:r>
            <a:r>
              <a:rPr lang="nl-NL" sz="2400" dirty="0">
                <a:latin typeface="Arial" panose="020B0604020202020204" pitchFamily="34" charset="0"/>
                <a:cs typeface="Arial" panose="020B0604020202020204" pitchFamily="34" charset="0"/>
              </a:rPr>
              <a:t>lozingsactiviteiten (2, 3, 4 en 5)</a:t>
            </a:r>
          </a:p>
          <a:p>
            <a:pPr marL="382270" indent="-285750">
              <a:buFont typeface="Arial" panose="020B0604020202020204" pitchFamily="34" charset="0"/>
              <a:buChar char="•"/>
            </a:pPr>
            <a:r>
              <a:rPr lang="nl-NL" sz="2400" dirty="0">
                <a:latin typeface="Arial" panose="020B0604020202020204" pitchFamily="34" charset="0"/>
                <a:cs typeface="Arial" panose="020B0604020202020204" pitchFamily="34" charset="0"/>
              </a:rPr>
              <a:t>Waterstaatswerken en de zee (6 + 7)</a:t>
            </a:r>
          </a:p>
          <a:p>
            <a:pPr marL="382270" indent="-285750">
              <a:buFont typeface="Arial" panose="020B0604020202020204" pitchFamily="34" charset="0"/>
              <a:buChar char="•"/>
            </a:pPr>
            <a:r>
              <a:rPr lang="nl-NL" sz="2400" dirty="0">
                <a:latin typeface="Arial" panose="020B0604020202020204" pitchFamily="34" charset="0"/>
                <a:cs typeface="Arial" panose="020B0604020202020204" pitchFamily="34" charset="0"/>
              </a:rPr>
              <a:t>Rijkswegen, spoor en luchthavens (8, 9 en 10)</a:t>
            </a:r>
          </a:p>
          <a:p>
            <a:pPr marL="382270" indent="-285750">
              <a:buFont typeface="Arial" panose="020B0604020202020204" pitchFamily="34" charset="0"/>
              <a:buChar char="•"/>
            </a:pPr>
            <a:r>
              <a:rPr lang="nl-NL" sz="2400" dirty="0">
                <a:latin typeface="Arial" panose="020B0604020202020204" pitchFamily="34" charset="0"/>
                <a:cs typeface="Arial" panose="020B0604020202020204" pitchFamily="34" charset="0"/>
              </a:rPr>
              <a:t>Cultureel en werelderfgoed (11 + 12)  </a:t>
            </a:r>
          </a:p>
          <a:p>
            <a:pPr marL="382270" indent="-285750">
              <a:buFont typeface="Arial" panose="020B0604020202020204" pitchFamily="34" charset="0"/>
              <a:buChar char="•"/>
            </a:pPr>
            <a:r>
              <a:rPr lang="nl-NL" sz="2400" dirty="0">
                <a:latin typeface="Arial" panose="020B0604020202020204" pitchFamily="34" charset="0"/>
                <a:cs typeface="Arial" panose="020B0604020202020204" pitchFamily="34" charset="0"/>
              </a:rPr>
              <a:t>Zwemmen en baden (13)</a:t>
            </a:r>
          </a:p>
          <a:p>
            <a:pPr marL="382270" indent="-285750">
              <a:buFont typeface="Arial" panose="020B0604020202020204" pitchFamily="34" charset="0"/>
              <a:buChar char="•"/>
            </a:pPr>
            <a:r>
              <a:rPr lang="nl-NL" sz="2400" dirty="0">
                <a:latin typeface="Arial" panose="020B0604020202020204" pitchFamily="34" charset="0"/>
                <a:cs typeface="Arial" panose="020B0604020202020204" pitchFamily="34" charset="0"/>
              </a:rPr>
              <a:t>Grondwateronttrekkingen en ontgrondingen (14)</a:t>
            </a:r>
          </a:p>
          <a:p>
            <a:pPr marL="382270" indent="-28575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pPr marL="382270" indent="-28575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p:txBody>
      </p:sp>
      <p:sp>
        <p:nvSpPr>
          <p:cNvPr id="13" name="object 4">
            <a:extLst>
              <a:ext uri="{FF2B5EF4-FFF2-40B4-BE49-F238E27FC236}">
                <a16:creationId xmlns:a16="http://schemas.microsoft.com/office/drawing/2014/main" id="{EE1F2EBC-1F6F-4627-9407-7A1BF6D130A6}"/>
              </a:ext>
            </a:extLst>
          </p:cNvPr>
          <p:cNvSpPr/>
          <p:nvPr/>
        </p:nvSpPr>
        <p:spPr>
          <a:xfrm>
            <a:off x="4768243" y="4633062"/>
            <a:ext cx="1320800" cy="1122548"/>
          </a:xfrm>
          <a:custGeom>
            <a:avLst/>
            <a:gdLst/>
            <a:ahLst/>
            <a:cxnLst/>
            <a:rect l="l" t="t" r="r" b="b"/>
            <a:pathLst>
              <a:path w="4680584" h="864235">
                <a:moveTo>
                  <a:pt x="0" y="432054"/>
                </a:moveTo>
                <a:lnTo>
                  <a:pt x="10712" y="390441"/>
                </a:lnTo>
                <a:lnTo>
                  <a:pt x="42197" y="349949"/>
                </a:lnTo>
                <a:lnTo>
                  <a:pt x="74243" y="323665"/>
                </a:lnTo>
                <a:lnTo>
                  <a:pt x="114794" y="298013"/>
                </a:lnTo>
                <a:lnTo>
                  <a:pt x="163560" y="273047"/>
                </a:lnTo>
                <a:lnTo>
                  <a:pt x="220250" y="248819"/>
                </a:lnTo>
                <a:lnTo>
                  <a:pt x="284574" y="225384"/>
                </a:lnTo>
                <a:lnTo>
                  <a:pt x="356241" y="202795"/>
                </a:lnTo>
                <a:lnTo>
                  <a:pt x="394738" y="191835"/>
                </a:lnTo>
                <a:lnTo>
                  <a:pt x="434961" y="181106"/>
                </a:lnTo>
                <a:lnTo>
                  <a:pt x="476875" y="170616"/>
                </a:lnTo>
                <a:lnTo>
                  <a:pt x="520443" y="160371"/>
                </a:lnTo>
                <a:lnTo>
                  <a:pt x="565630" y="150377"/>
                </a:lnTo>
                <a:lnTo>
                  <a:pt x="612397" y="140642"/>
                </a:lnTo>
                <a:lnTo>
                  <a:pt x="660710" y="131172"/>
                </a:lnTo>
                <a:lnTo>
                  <a:pt x="710532" y="121975"/>
                </a:lnTo>
                <a:lnTo>
                  <a:pt x="761826" y="113055"/>
                </a:lnTo>
                <a:lnTo>
                  <a:pt x="814556" y="104421"/>
                </a:lnTo>
                <a:lnTo>
                  <a:pt x="868687" y="96079"/>
                </a:lnTo>
                <a:lnTo>
                  <a:pt x="924181" y="88036"/>
                </a:lnTo>
                <a:lnTo>
                  <a:pt x="981002" y="80298"/>
                </a:lnTo>
                <a:lnTo>
                  <a:pt x="1039115" y="72872"/>
                </a:lnTo>
                <a:lnTo>
                  <a:pt x="1098482" y="65765"/>
                </a:lnTo>
                <a:lnTo>
                  <a:pt x="1159067" y="58984"/>
                </a:lnTo>
                <a:lnTo>
                  <a:pt x="1220835" y="52535"/>
                </a:lnTo>
                <a:lnTo>
                  <a:pt x="1283748" y="46424"/>
                </a:lnTo>
                <a:lnTo>
                  <a:pt x="1347770" y="40660"/>
                </a:lnTo>
                <a:lnTo>
                  <a:pt x="1412866" y="35247"/>
                </a:lnTo>
                <a:lnTo>
                  <a:pt x="1478998" y="30194"/>
                </a:lnTo>
                <a:lnTo>
                  <a:pt x="1546131" y="25507"/>
                </a:lnTo>
                <a:lnTo>
                  <a:pt x="1614227" y="21191"/>
                </a:lnTo>
                <a:lnTo>
                  <a:pt x="1683252" y="17255"/>
                </a:lnTo>
                <a:lnTo>
                  <a:pt x="1753168" y="13705"/>
                </a:lnTo>
                <a:lnTo>
                  <a:pt x="1823939" y="10548"/>
                </a:lnTo>
                <a:lnTo>
                  <a:pt x="1895529" y="7789"/>
                </a:lnTo>
                <a:lnTo>
                  <a:pt x="1967901" y="5437"/>
                </a:lnTo>
                <a:lnTo>
                  <a:pt x="2041020" y="3497"/>
                </a:lnTo>
                <a:lnTo>
                  <a:pt x="2114848" y="1977"/>
                </a:lnTo>
                <a:lnTo>
                  <a:pt x="2189350" y="883"/>
                </a:lnTo>
                <a:lnTo>
                  <a:pt x="2264489" y="221"/>
                </a:lnTo>
                <a:lnTo>
                  <a:pt x="2340229" y="0"/>
                </a:lnTo>
                <a:lnTo>
                  <a:pt x="2415976" y="221"/>
                </a:lnTo>
                <a:lnTo>
                  <a:pt x="2491122" y="883"/>
                </a:lnTo>
                <a:lnTo>
                  <a:pt x="2565630" y="1977"/>
                </a:lnTo>
                <a:lnTo>
                  <a:pt x="2639465" y="3497"/>
                </a:lnTo>
                <a:lnTo>
                  <a:pt x="2712590" y="5437"/>
                </a:lnTo>
                <a:lnTo>
                  <a:pt x="2784968" y="7789"/>
                </a:lnTo>
                <a:lnTo>
                  <a:pt x="2856564" y="10548"/>
                </a:lnTo>
                <a:lnTo>
                  <a:pt x="2927340" y="13705"/>
                </a:lnTo>
                <a:lnTo>
                  <a:pt x="2997261" y="17255"/>
                </a:lnTo>
                <a:lnTo>
                  <a:pt x="3066291" y="21191"/>
                </a:lnTo>
                <a:lnTo>
                  <a:pt x="3134392" y="25507"/>
                </a:lnTo>
                <a:lnTo>
                  <a:pt x="3201529" y="30194"/>
                </a:lnTo>
                <a:lnTo>
                  <a:pt x="3267666" y="35247"/>
                </a:lnTo>
                <a:lnTo>
                  <a:pt x="3332765" y="40660"/>
                </a:lnTo>
                <a:lnTo>
                  <a:pt x="3396791" y="46424"/>
                </a:lnTo>
                <a:lnTo>
                  <a:pt x="3459708" y="52535"/>
                </a:lnTo>
                <a:lnTo>
                  <a:pt x="3521479" y="58984"/>
                </a:lnTo>
                <a:lnTo>
                  <a:pt x="3582068" y="65765"/>
                </a:lnTo>
                <a:lnTo>
                  <a:pt x="3641438" y="72872"/>
                </a:lnTo>
                <a:lnTo>
                  <a:pt x="3699553" y="80298"/>
                </a:lnTo>
                <a:lnTo>
                  <a:pt x="3756377" y="88036"/>
                </a:lnTo>
                <a:lnTo>
                  <a:pt x="3811874" y="96079"/>
                </a:lnTo>
                <a:lnTo>
                  <a:pt x="3866007" y="104421"/>
                </a:lnTo>
                <a:lnTo>
                  <a:pt x="3918739" y="113055"/>
                </a:lnTo>
                <a:lnTo>
                  <a:pt x="3970036" y="121975"/>
                </a:lnTo>
                <a:lnTo>
                  <a:pt x="4019859" y="131172"/>
                </a:lnTo>
                <a:lnTo>
                  <a:pt x="4068174" y="140642"/>
                </a:lnTo>
                <a:lnTo>
                  <a:pt x="4114943" y="150377"/>
                </a:lnTo>
                <a:lnTo>
                  <a:pt x="4160130" y="160371"/>
                </a:lnTo>
                <a:lnTo>
                  <a:pt x="4203700" y="170616"/>
                </a:lnTo>
                <a:lnTo>
                  <a:pt x="4245615" y="181106"/>
                </a:lnTo>
                <a:lnTo>
                  <a:pt x="4285839" y="191835"/>
                </a:lnTo>
                <a:lnTo>
                  <a:pt x="4324337" y="202795"/>
                </a:lnTo>
                <a:lnTo>
                  <a:pt x="4361071" y="213980"/>
                </a:lnTo>
                <a:lnTo>
                  <a:pt x="4429105" y="236999"/>
                </a:lnTo>
                <a:lnTo>
                  <a:pt x="4489650" y="260837"/>
                </a:lnTo>
                <a:lnTo>
                  <a:pt x="4542415" y="285441"/>
                </a:lnTo>
                <a:lnTo>
                  <a:pt x="4587110" y="310757"/>
                </a:lnTo>
                <a:lnTo>
                  <a:pt x="4623445" y="336731"/>
                </a:lnTo>
                <a:lnTo>
                  <a:pt x="4651129" y="363311"/>
                </a:lnTo>
                <a:lnTo>
                  <a:pt x="4675799" y="404197"/>
                </a:lnTo>
                <a:lnTo>
                  <a:pt x="4680585" y="432054"/>
                </a:lnTo>
                <a:lnTo>
                  <a:pt x="4679382" y="446037"/>
                </a:lnTo>
                <a:lnTo>
                  <a:pt x="4675799" y="459910"/>
                </a:lnTo>
                <a:lnTo>
                  <a:pt x="4651129" y="500796"/>
                </a:lnTo>
                <a:lnTo>
                  <a:pt x="4623445" y="527376"/>
                </a:lnTo>
                <a:lnTo>
                  <a:pt x="4587110" y="553350"/>
                </a:lnTo>
                <a:lnTo>
                  <a:pt x="4542415" y="578666"/>
                </a:lnTo>
                <a:lnTo>
                  <a:pt x="4489650" y="603270"/>
                </a:lnTo>
                <a:lnTo>
                  <a:pt x="4429105" y="627108"/>
                </a:lnTo>
                <a:lnTo>
                  <a:pt x="4361071" y="650127"/>
                </a:lnTo>
                <a:lnTo>
                  <a:pt x="4324337" y="661312"/>
                </a:lnTo>
                <a:lnTo>
                  <a:pt x="4285839" y="672272"/>
                </a:lnTo>
                <a:lnTo>
                  <a:pt x="4245615" y="683001"/>
                </a:lnTo>
                <a:lnTo>
                  <a:pt x="4203700" y="693491"/>
                </a:lnTo>
                <a:lnTo>
                  <a:pt x="4160130" y="703736"/>
                </a:lnTo>
                <a:lnTo>
                  <a:pt x="4114943" y="713730"/>
                </a:lnTo>
                <a:lnTo>
                  <a:pt x="4068174" y="723465"/>
                </a:lnTo>
                <a:lnTo>
                  <a:pt x="4019859" y="732935"/>
                </a:lnTo>
                <a:lnTo>
                  <a:pt x="3970036" y="742132"/>
                </a:lnTo>
                <a:lnTo>
                  <a:pt x="3918739" y="751052"/>
                </a:lnTo>
                <a:lnTo>
                  <a:pt x="3866007" y="759686"/>
                </a:lnTo>
                <a:lnTo>
                  <a:pt x="3811874" y="768028"/>
                </a:lnTo>
                <a:lnTo>
                  <a:pt x="3756377" y="776071"/>
                </a:lnTo>
                <a:lnTo>
                  <a:pt x="3699553" y="783809"/>
                </a:lnTo>
                <a:lnTo>
                  <a:pt x="3641438" y="791235"/>
                </a:lnTo>
                <a:lnTo>
                  <a:pt x="3582068" y="798342"/>
                </a:lnTo>
                <a:lnTo>
                  <a:pt x="3521479" y="805123"/>
                </a:lnTo>
                <a:lnTo>
                  <a:pt x="3459708" y="811572"/>
                </a:lnTo>
                <a:lnTo>
                  <a:pt x="3396791" y="817683"/>
                </a:lnTo>
                <a:lnTo>
                  <a:pt x="3332765" y="823447"/>
                </a:lnTo>
                <a:lnTo>
                  <a:pt x="3267666" y="828860"/>
                </a:lnTo>
                <a:lnTo>
                  <a:pt x="3201529" y="833913"/>
                </a:lnTo>
                <a:lnTo>
                  <a:pt x="3134392" y="838600"/>
                </a:lnTo>
                <a:lnTo>
                  <a:pt x="3066291" y="842916"/>
                </a:lnTo>
                <a:lnTo>
                  <a:pt x="2997261" y="846852"/>
                </a:lnTo>
                <a:lnTo>
                  <a:pt x="2927340" y="850402"/>
                </a:lnTo>
                <a:lnTo>
                  <a:pt x="2856564" y="853559"/>
                </a:lnTo>
                <a:lnTo>
                  <a:pt x="2784968" y="856318"/>
                </a:lnTo>
                <a:lnTo>
                  <a:pt x="2712590" y="858670"/>
                </a:lnTo>
                <a:lnTo>
                  <a:pt x="2639465" y="860610"/>
                </a:lnTo>
                <a:lnTo>
                  <a:pt x="2565630" y="862130"/>
                </a:lnTo>
                <a:lnTo>
                  <a:pt x="2491122" y="863224"/>
                </a:lnTo>
                <a:lnTo>
                  <a:pt x="2415976" y="863886"/>
                </a:lnTo>
                <a:lnTo>
                  <a:pt x="2340229" y="864108"/>
                </a:lnTo>
                <a:lnTo>
                  <a:pt x="2264489" y="863886"/>
                </a:lnTo>
                <a:lnTo>
                  <a:pt x="2189350" y="863224"/>
                </a:lnTo>
                <a:lnTo>
                  <a:pt x="2114848" y="862130"/>
                </a:lnTo>
                <a:lnTo>
                  <a:pt x="2041020" y="860610"/>
                </a:lnTo>
                <a:lnTo>
                  <a:pt x="1967901" y="858670"/>
                </a:lnTo>
                <a:lnTo>
                  <a:pt x="1895529" y="856318"/>
                </a:lnTo>
                <a:lnTo>
                  <a:pt x="1823939" y="853559"/>
                </a:lnTo>
                <a:lnTo>
                  <a:pt x="1753168" y="850402"/>
                </a:lnTo>
                <a:lnTo>
                  <a:pt x="1683252" y="846852"/>
                </a:lnTo>
                <a:lnTo>
                  <a:pt x="1614227" y="842916"/>
                </a:lnTo>
                <a:lnTo>
                  <a:pt x="1546131" y="838600"/>
                </a:lnTo>
                <a:lnTo>
                  <a:pt x="1478998" y="833913"/>
                </a:lnTo>
                <a:lnTo>
                  <a:pt x="1412866" y="828860"/>
                </a:lnTo>
                <a:lnTo>
                  <a:pt x="1347770" y="823447"/>
                </a:lnTo>
                <a:lnTo>
                  <a:pt x="1283748" y="817683"/>
                </a:lnTo>
                <a:lnTo>
                  <a:pt x="1220835" y="811572"/>
                </a:lnTo>
                <a:lnTo>
                  <a:pt x="1159067" y="805123"/>
                </a:lnTo>
                <a:lnTo>
                  <a:pt x="1098482" y="798342"/>
                </a:lnTo>
                <a:lnTo>
                  <a:pt x="1039115" y="791235"/>
                </a:lnTo>
                <a:lnTo>
                  <a:pt x="981002" y="783809"/>
                </a:lnTo>
                <a:lnTo>
                  <a:pt x="924181" y="776071"/>
                </a:lnTo>
                <a:lnTo>
                  <a:pt x="868687" y="768028"/>
                </a:lnTo>
                <a:lnTo>
                  <a:pt x="814556" y="759686"/>
                </a:lnTo>
                <a:lnTo>
                  <a:pt x="761826" y="751052"/>
                </a:lnTo>
                <a:lnTo>
                  <a:pt x="710532" y="742132"/>
                </a:lnTo>
                <a:lnTo>
                  <a:pt x="660710" y="732935"/>
                </a:lnTo>
                <a:lnTo>
                  <a:pt x="612397" y="723465"/>
                </a:lnTo>
                <a:lnTo>
                  <a:pt x="565630" y="713730"/>
                </a:lnTo>
                <a:lnTo>
                  <a:pt x="520443" y="703736"/>
                </a:lnTo>
                <a:lnTo>
                  <a:pt x="476875" y="693491"/>
                </a:lnTo>
                <a:lnTo>
                  <a:pt x="434961" y="683001"/>
                </a:lnTo>
                <a:lnTo>
                  <a:pt x="394738" y="672272"/>
                </a:lnTo>
                <a:lnTo>
                  <a:pt x="356241" y="661312"/>
                </a:lnTo>
                <a:lnTo>
                  <a:pt x="319508" y="650127"/>
                </a:lnTo>
                <a:lnTo>
                  <a:pt x="251476" y="627108"/>
                </a:lnTo>
                <a:lnTo>
                  <a:pt x="190932" y="603270"/>
                </a:lnTo>
                <a:lnTo>
                  <a:pt x="138168" y="578666"/>
                </a:lnTo>
                <a:lnTo>
                  <a:pt x="93473" y="553350"/>
                </a:lnTo>
                <a:lnTo>
                  <a:pt x="57139" y="527376"/>
                </a:lnTo>
                <a:lnTo>
                  <a:pt x="29455" y="500796"/>
                </a:lnTo>
                <a:lnTo>
                  <a:pt x="4785" y="459910"/>
                </a:lnTo>
                <a:lnTo>
                  <a:pt x="0" y="432054"/>
                </a:lnTo>
                <a:close/>
              </a:path>
            </a:pathLst>
          </a:custGeom>
          <a:ln w="38100">
            <a:solidFill>
              <a:srgbClr val="000000"/>
            </a:solidFill>
          </a:ln>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235380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B13A3B7-27DD-3B49-8320-8F89507767E5}" type="slidenum">
              <a:rPr lang="nl-NL" smtClean="0">
                <a:solidFill>
                  <a:prstClr val="black">
                    <a:tint val="75000"/>
                  </a:prstClr>
                </a:solidFill>
              </a:rPr>
              <a:pPr/>
              <a:t>6</a:t>
            </a:fld>
            <a:endParaRPr lang="nl-NL" dirty="0">
              <a:solidFill>
                <a:prstClr val="black">
                  <a:tint val="75000"/>
                </a:prstClr>
              </a:solidFill>
            </a:endParaRPr>
          </a:p>
        </p:txBody>
      </p:sp>
      <p:sp>
        <p:nvSpPr>
          <p:cNvPr id="9" name="Titel 3"/>
          <p:cNvSpPr txBox="1">
            <a:spLocks/>
          </p:cNvSpPr>
          <p:nvPr/>
        </p:nvSpPr>
        <p:spPr>
          <a:xfrm>
            <a:off x="468162" y="641427"/>
            <a:ext cx="10596078" cy="5715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kern="1200">
                <a:solidFill>
                  <a:schemeClr val="accent2"/>
                </a:solidFill>
                <a:latin typeface="+mj-lt"/>
                <a:ea typeface="+mj-ea"/>
                <a:cs typeface="+mj-cs"/>
              </a:defRPr>
            </a:lvl1pPr>
          </a:lstStyle>
          <a:p>
            <a:r>
              <a:rPr lang="nl-NL" dirty="0" smtClean="0">
                <a:latin typeface="Arial" panose="020B0604020202020204" pitchFamily="34" charset="0"/>
                <a:cs typeface="Arial" panose="020B0604020202020204" pitchFamily="34" charset="0"/>
              </a:rPr>
              <a:t>Inhoud Besluit bouwwerken leefomgeving</a:t>
            </a:r>
            <a:endParaRPr lang="nl-NL" dirty="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4474" y="3507277"/>
            <a:ext cx="3973822" cy="198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ject 4">
            <a:extLst>
              <a:ext uri="{FF2B5EF4-FFF2-40B4-BE49-F238E27FC236}">
                <a16:creationId xmlns:a16="http://schemas.microsoft.com/office/drawing/2014/main" id="{EE1F2EBC-1F6F-4627-9407-7A1BF6D130A6}"/>
              </a:ext>
            </a:extLst>
          </p:cNvPr>
          <p:cNvSpPr/>
          <p:nvPr/>
        </p:nvSpPr>
        <p:spPr>
          <a:xfrm>
            <a:off x="6860483" y="3939458"/>
            <a:ext cx="1320800" cy="1122548"/>
          </a:xfrm>
          <a:custGeom>
            <a:avLst/>
            <a:gdLst/>
            <a:ahLst/>
            <a:cxnLst/>
            <a:rect l="l" t="t" r="r" b="b"/>
            <a:pathLst>
              <a:path w="4680584" h="864235">
                <a:moveTo>
                  <a:pt x="0" y="432054"/>
                </a:moveTo>
                <a:lnTo>
                  <a:pt x="10712" y="390441"/>
                </a:lnTo>
                <a:lnTo>
                  <a:pt x="42197" y="349949"/>
                </a:lnTo>
                <a:lnTo>
                  <a:pt x="74243" y="323665"/>
                </a:lnTo>
                <a:lnTo>
                  <a:pt x="114794" y="298013"/>
                </a:lnTo>
                <a:lnTo>
                  <a:pt x="163560" y="273047"/>
                </a:lnTo>
                <a:lnTo>
                  <a:pt x="220250" y="248819"/>
                </a:lnTo>
                <a:lnTo>
                  <a:pt x="284574" y="225384"/>
                </a:lnTo>
                <a:lnTo>
                  <a:pt x="356241" y="202795"/>
                </a:lnTo>
                <a:lnTo>
                  <a:pt x="394738" y="191835"/>
                </a:lnTo>
                <a:lnTo>
                  <a:pt x="434961" y="181106"/>
                </a:lnTo>
                <a:lnTo>
                  <a:pt x="476875" y="170616"/>
                </a:lnTo>
                <a:lnTo>
                  <a:pt x="520443" y="160371"/>
                </a:lnTo>
                <a:lnTo>
                  <a:pt x="565630" y="150377"/>
                </a:lnTo>
                <a:lnTo>
                  <a:pt x="612397" y="140642"/>
                </a:lnTo>
                <a:lnTo>
                  <a:pt x="660710" y="131172"/>
                </a:lnTo>
                <a:lnTo>
                  <a:pt x="710532" y="121975"/>
                </a:lnTo>
                <a:lnTo>
                  <a:pt x="761826" y="113055"/>
                </a:lnTo>
                <a:lnTo>
                  <a:pt x="814556" y="104421"/>
                </a:lnTo>
                <a:lnTo>
                  <a:pt x="868687" y="96079"/>
                </a:lnTo>
                <a:lnTo>
                  <a:pt x="924181" y="88036"/>
                </a:lnTo>
                <a:lnTo>
                  <a:pt x="981002" y="80298"/>
                </a:lnTo>
                <a:lnTo>
                  <a:pt x="1039115" y="72872"/>
                </a:lnTo>
                <a:lnTo>
                  <a:pt x="1098482" y="65765"/>
                </a:lnTo>
                <a:lnTo>
                  <a:pt x="1159067" y="58984"/>
                </a:lnTo>
                <a:lnTo>
                  <a:pt x="1220835" y="52535"/>
                </a:lnTo>
                <a:lnTo>
                  <a:pt x="1283748" y="46424"/>
                </a:lnTo>
                <a:lnTo>
                  <a:pt x="1347770" y="40660"/>
                </a:lnTo>
                <a:lnTo>
                  <a:pt x="1412866" y="35247"/>
                </a:lnTo>
                <a:lnTo>
                  <a:pt x="1478998" y="30194"/>
                </a:lnTo>
                <a:lnTo>
                  <a:pt x="1546131" y="25507"/>
                </a:lnTo>
                <a:lnTo>
                  <a:pt x="1614227" y="21191"/>
                </a:lnTo>
                <a:lnTo>
                  <a:pt x="1683252" y="17255"/>
                </a:lnTo>
                <a:lnTo>
                  <a:pt x="1753168" y="13705"/>
                </a:lnTo>
                <a:lnTo>
                  <a:pt x="1823939" y="10548"/>
                </a:lnTo>
                <a:lnTo>
                  <a:pt x="1895529" y="7789"/>
                </a:lnTo>
                <a:lnTo>
                  <a:pt x="1967901" y="5437"/>
                </a:lnTo>
                <a:lnTo>
                  <a:pt x="2041020" y="3497"/>
                </a:lnTo>
                <a:lnTo>
                  <a:pt x="2114848" y="1977"/>
                </a:lnTo>
                <a:lnTo>
                  <a:pt x="2189350" y="883"/>
                </a:lnTo>
                <a:lnTo>
                  <a:pt x="2264489" y="221"/>
                </a:lnTo>
                <a:lnTo>
                  <a:pt x="2340229" y="0"/>
                </a:lnTo>
                <a:lnTo>
                  <a:pt x="2415976" y="221"/>
                </a:lnTo>
                <a:lnTo>
                  <a:pt x="2491122" y="883"/>
                </a:lnTo>
                <a:lnTo>
                  <a:pt x="2565630" y="1977"/>
                </a:lnTo>
                <a:lnTo>
                  <a:pt x="2639465" y="3497"/>
                </a:lnTo>
                <a:lnTo>
                  <a:pt x="2712590" y="5437"/>
                </a:lnTo>
                <a:lnTo>
                  <a:pt x="2784968" y="7789"/>
                </a:lnTo>
                <a:lnTo>
                  <a:pt x="2856564" y="10548"/>
                </a:lnTo>
                <a:lnTo>
                  <a:pt x="2927340" y="13705"/>
                </a:lnTo>
                <a:lnTo>
                  <a:pt x="2997261" y="17255"/>
                </a:lnTo>
                <a:lnTo>
                  <a:pt x="3066291" y="21191"/>
                </a:lnTo>
                <a:lnTo>
                  <a:pt x="3134392" y="25507"/>
                </a:lnTo>
                <a:lnTo>
                  <a:pt x="3201529" y="30194"/>
                </a:lnTo>
                <a:lnTo>
                  <a:pt x="3267666" y="35247"/>
                </a:lnTo>
                <a:lnTo>
                  <a:pt x="3332765" y="40660"/>
                </a:lnTo>
                <a:lnTo>
                  <a:pt x="3396791" y="46424"/>
                </a:lnTo>
                <a:lnTo>
                  <a:pt x="3459708" y="52535"/>
                </a:lnTo>
                <a:lnTo>
                  <a:pt x="3521479" y="58984"/>
                </a:lnTo>
                <a:lnTo>
                  <a:pt x="3582068" y="65765"/>
                </a:lnTo>
                <a:lnTo>
                  <a:pt x="3641438" y="72872"/>
                </a:lnTo>
                <a:lnTo>
                  <a:pt x="3699553" y="80298"/>
                </a:lnTo>
                <a:lnTo>
                  <a:pt x="3756377" y="88036"/>
                </a:lnTo>
                <a:lnTo>
                  <a:pt x="3811874" y="96079"/>
                </a:lnTo>
                <a:lnTo>
                  <a:pt x="3866007" y="104421"/>
                </a:lnTo>
                <a:lnTo>
                  <a:pt x="3918739" y="113055"/>
                </a:lnTo>
                <a:lnTo>
                  <a:pt x="3970036" y="121975"/>
                </a:lnTo>
                <a:lnTo>
                  <a:pt x="4019859" y="131172"/>
                </a:lnTo>
                <a:lnTo>
                  <a:pt x="4068174" y="140642"/>
                </a:lnTo>
                <a:lnTo>
                  <a:pt x="4114943" y="150377"/>
                </a:lnTo>
                <a:lnTo>
                  <a:pt x="4160130" y="160371"/>
                </a:lnTo>
                <a:lnTo>
                  <a:pt x="4203700" y="170616"/>
                </a:lnTo>
                <a:lnTo>
                  <a:pt x="4245615" y="181106"/>
                </a:lnTo>
                <a:lnTo>
                  <a:pt x="4285839" y="191835"/>
                </a:lnTo>
                <a:lnTo>
                  <a:pt x="4324337" y="202795"/>
                </a:lnTo>
                <a:lnTo>
                  <a:pt x="4361071" y="213980"/>
                </a:lnTo>
                <a:lnTo>
                  <a:pt x="4429105" y="236999"/>
                </a:lnTo>
                <a:lnTo>
                  <a:pt x="4489650" y="260837"/>
                </a:lnTo>
                <a:lnTo>
                  <a:pt x="4542415" y="285441"/>
                </a:lnTo>
                <a:lnTo>
                  <a:pt x="4587110" y="310757"/>
                </a:lnTo>
                <a:lnTo>
                  <a:pt x="4623445" y="336731"/>
                </a:lnTo>
                <a:lnTo>
                  <a:pt x="4651129" y="363311"/>
                </a:lnTo>
                <a:lnTo>
                  <a:pt x="4675799" y="404197"/>
                </a:lnTo>
                <a:lnTo>
                  <a:pt x="4680585" y="432054"/>
                </a:lnTo>
                <a:lnTo>
                  <a:pt x="4679382" y="446037"/>
                </a:lnTo>
                <a:lnTo>
                  <a:pt x="4675799" y="459910"/>
                </a:lnTo>
                <a:lnTo>
                  <a:pt x="4651129" y="500796"/>
                </a:lnTo>
                <a:lnTo>
                  <a:pt x="4623445" y="527376"/>
                </a:lnTo>
                <a:lnTo>
                  <a:pt x="4587110" y="553350"/>
                </a:lnTo>
                <a:lnTo>
                  <a:pt x="4542415" y="578666"/>
                </a:lnTo>
                <a:lnTo>
                  <a:pt x="4489650" y="603270"/>
                </a:lnTo>
                <a:lnTo>
                  <a:pt x="4429105" y="627108"/>
                </a:lnTo>
                <a:lnTo>
                  <a:pt x="4361071" y="650127"/>
                </a:lnTo>
                <a:lnTo>
                  <a:pt x="4324337" y="661312"/>
                </a:lnTo>
                <a:lnTo>
                  <a:pt x="4285839" y="672272"/>
                </a:lnTo>
                <a:lnTo>
                  <a:pt x="4245615" y="683001"/>
                </a:lnTo>
                <a:lnTo>
                  <a:pt x="4203700" y="693491"/>
                </a:lnTo>
                <a:lnTo>
                  <a:pt x="4160130" y="703736"/>
                </a:lnTo>
                <a:lnTo>
                  <a:pt x="4114943" y="713730"/>
                </a:lnTo>
                <a:lnTo>
                  <a:pt x="4068174" y="723465"/>
                </a:lnTo>
                <a:lnTo>
                  <a:pt x="4019859" y="732935"/>
                </a:lnTo>
                <a:lnTo>
                  <a:pt x="3970036" y="742132"/>
                </a:lnTo>
                <a:lnTo>
                  <a:pt x="3918739" y="751052"/>
                </a:lnTo>
                <a:lnTo>
                  <a:pt x="3866007" y="759686"/>
                </a:lnTo>
                <a:lnTo>
                  <a:pt x="3811874" y="768028"/>
                </a:lnTo>
                <a:lnTo>
                  <a:pt x="3756377" y="776071"/>
                </a:lnTo>
                <a:lnTo>
                  <a:pt x="3699553" y="783809"/>
                </a:lnTo>
                <a:lnTo>
                  <a:pt x="3641438" y="791235"/>
                </a:lnTo>
                <a:lnTo>
                  <a:pt x="3582068" y="798342"/>
                </a:lnTo>
                <a:lnTo>
                  <a:pt x="3521479" y="805123"/>
                </a:lnTo>
                <a:lnTo>
                  <a:pt x="3459708" y="811572"/>
                </a:lnTo>
                <a:lnTo>
                  <a:pt x="3396791" y="817683"/>
                </a:lnTo>
                <a:lnTo>
                  <a:pt x="3332765" y="823447"/>
                </a:lnTo>
                <a:lnTo>
                  <a:pt x="3267666" y="828860"/>
                </a:lnTo>
                <a:lnTo>
                  <a:pt x="3201529" y="833913"/>
                </a:lnTo>
                <a:lnTo>
                  <a:pt x="3134392" y="838600"/>
                </a:lnTo>
                <a:lnTo>
                  <a:pt x="3066291" y="842916"/>
                </a:lnTo>
                <a:lnTo>
                  <a:pt x="2997261" y="846852"/>
                </a:lnTo>
                <a:lnTo>
                  <a:pt x="2927340" y="850402"/>
                </a:lnTo>
                <a:lnTo>
                  <a:pt x="2856564" y="853559"/>
                </a:lnTo>
                <a:lnTo>
                  <a:pt x="2784968" y="856318"/>
                </a:lnTo>
                <a:lnTo>
                  <a:pt x="2712590" y="858670"/>
                </a:lnTo>
                <a:lnTo>
                  <a:pt x="2639465" y="860610"/>
                </a:lnTo>
                <a:lnTo>
                  <a:pt x="2565630" y="862130"/>
                </a:lnTo>
                <a:lnTo>
                  <a:pt x="2491122" y="863224"/>
                </a:lnTo>
                <a:lnTo>
                  <a:pt x="2415976" y="863886"/>
                </a:lnTo>
                <a:lnTo>
                  <a:pt x="2340229" y="864108"/>
                </a:lnTo>
                <a:lnTo>
                  <a:pt x="2264489" y="863886"/>
                </a:lnTo>
                <a:lnTo>
                  <a:pt x="2189350" y="863224"/>
                </a:lnTo>
                <a:lnTo>
                  <a:pt x="2114848" y="862130"/>
                </a:lnTo>
                <a:lnTo>
                  <a:pt x="2041020" y="860610"/>
                </a:lnTo>
                <a:lnTo>
                  <a:pt x="1967901" y="858670"/>
                </a:lnTo>
                <a:lnTo>
                  <a:pt x="1895529" y="856318"/>
                </a:lnTo>
                <a:lnTo>
                  <a:pt x="1823939" y="853559"/>
                </a:lnTo>
                <a:lnTo>
                  <a:pt x="1753168" y="850402"/>
                </a:lnTo>
                <a:lnTo>
                  <a:pt x="1683252" y="846852"/>
                </a:lnTo>
                <a:lnTo>
                  <a:pt x="1614227" y="842916"/>
                </a:lnTo>
                <a:lnTo>
                  <a:pt x="1546131" y="838600"/>
                </a:lnTo>
                <a:lnTo>
                  <a:pt x="1478998" y="833913"/>
                </a:lnTo>
                <a:lnTo>
                  <a:pt x="1412866" y="828860"/>
                </a:lnTo>
                <a:lnTo>
                  <a:pt x="1347770" y="823447"/>
                </a:lnTo>
                <a:lnTo>
                  <a:pt x="1283748" y="817683"/>
                </a:lnTo>
                <a:lnTo>
                  <a:pt x="1220835" y="811572"/>
                </a:lnTo>
                <a:lnTo>
                  <a:pt x="1159067" y="805123"/>
                </a:lnTo>
                <a:lnTo>
                  <a:pt x="1098482" y="798342"/>
                </a:lnTo>
                <a:lnTo>
                  <a:pt x="1039115" y="791235"/>
                </a:lnTo>
                <a:lnTo>
                  <a:pt x="981002" y="783809"/>
                </a:lnTo>
                <a:lnTo>
                  <a:pt x="924181" y="776071"/>
                </a:lnTo>
                <a:lnTo>
                  <a:pt x="868687" y="768028"/>
                </a:lnTo>
                <a:lnTo>
                  <a:pt x="814556" y="759686"/>
                </a:lnTo>
                <a:lnTo>
                  <a:pt x="761826" y="751052"/>
                </a:lnTo>
                <a:lnTo>
                  <a:pt x="710532" y="742132"/>
                </a:lnTo>
                <a:lnTo>
                  <a:pt x="660710" y="732935"/>
                </a:lnTo>
                <a:lnTo>
                  <a:pt x="612397" y="723465"/>
                </a:lnTo>
                <a:lnTo>
                  <a:pt x="565630" y="713730"/>
                </a:lnTo>
                <a:lnTo>
                  <a:pt x="520443" y="703736"/>
                </a:lnTo>
                <a:lnTo>
                  <a:pt x="476875" y="693491"/>
                </a:lnTo>
                <a:lnTo>
                  <a:pt x="434961" y="683001"/>
                </a:lnTo>
                <a:lnTo>
                  <a:pt x="394738" y="672272"/>
                </a:lnTo>
                <a:lnTo>
                  <a:pt x="356241" y="661312"/>
                </a:lnTo>
                <a:lnTo>
                  <a:pt x="319508" y="650127"/>
                </a:lnTo>
                <a:lnTo>
                  <a:pt x="251476" y="627108"/>
                </a:lnTo>
                <a:lnTo>
                  <a:pt x="190932" y="603270"/>
                </a:lnTo>
                <a:lnTo>
                  <a:pt x="138168" y="578666"/>
                </a:lnTo>
                <a:lnTo>
                  <a:pt x="93473" y="553350"/>
                </a:lnTo>
                <a:lnTo>
                  <a:pt x="57139" y="527376"/>
                </a:lnTo>
                <a:lnTo>
                  <a:pt x="29455" y="500796"/>
                </a:lnTo>
                <a:lnTo>
                  <a:pt x="4785" y="459910"/>
                </a:lnTo>
                <a:lnTo>
                  <a:pt x="0" y="432054"/>
                </a:lnTo>
                <a:close/>
              </a:path>
            </a:pathLst>
          </a:custGeom>
          <a:ln w="38100">
            <a:solidFill>
              <a:srgbClr val="000000"/>
            </a:solidFill>
          </a:ln>
        </p:spPr>
        <p:txBody>
          <a:bodyPr wrap="square" lIns="0" tIns="0" rIns="0" bIns="0" rtlCol="0"/>
          <a:lstStyle/>
          <a:p>
            <a:endParaRPr dirty="0">
              <a:solidFill>
                <a:prstClr val="black"/>
              </a:solidFill>
            </a:endParaRPr>
          </a:p>
        </p:txBody>
      </p:sp>
      <p:sp>
        <p:nvSpPr>
          <p:cNvPr id="12" name="Tekstvak 11"/>
          <p:cNvSpPr txBox="1"/>
          <p:nvPr/>
        </p:nvSpPr>
        <p:spPr>
          <a:xfrm>
            <a:off x="358480" y="1393797"/>
            <a:ext cx="6694391" cy="4062651"/>
          </a:xfrm>
          <a:prstGeom prst="rect">
            <a:avLst/>
          </a:prstGeom>
          <a:noFill/>
        </p:spPr>
        <p:txBody>
          <a:bodyPr wrap="square" rtlCol="0">
            <a:spAutoFit/>
          </a:bodyPr>
          <a:lstStyle/>
          <a:p>
            <a:pPr marL="356235" marR="553085" indent="-264795">
              <a:buFont typeface="Arial"/>
              <a:buChar char="•"/>
              <a:tabLst>
                <a:tab pos="356235" algn="l"/>
                <a:tab pos="356870" algn="l"/>
              </a:tabLst>
            </a:pPr>
            <a:r>
              <a:rPr lang="nl-NL" sz="2000" dirty="0" smtClean="0"/>
              <a:t>H1 en H2: Algemene bepalingen</a:t>
            </a:r>
          </a:p>
          <a:p>
            <a:pPr marL="356235" marR="553085" indent="-264795">
              <a:buFont typeface="Arial"/>
              <a:buChar char="•"/>
              <a:tabLst>
                <a:tab pos="356235" algn="l"/>
                <a:tab pos="356870" algn="l"/>
              </a:tabLst>
            </a:pPr>
            <a:r>
              <a:rPr lang="nl-NL" sz="2000" dirty="0" smtClean="0"/>
              <a:t>H3</a:t>
            </a:r>
            <a:r>
              <a:rPr lang="nl-NL" sz="2000" dirty="0"/>
              <a:t>: Bestaande bouw </a:t>
            </a:r>
          </a:p>
          <a:p>
            <a:pPr marL="356235" marR="553085" indent="-264795">
              <a:buFont typeface="Arial"/>
              <a:buChar char="•"/>
              <a:tabLst>
                <a:tab pos="356235" algn="l"/>
                <a:tab pos="356870" algn="l"/>
              </a:tabLst>
            </a:pPr>
            <a:r>
              <a:rPr lang="nl-NL" sz="2000" dirty="0"/>
              <a:t>H4: </a:t>
            </a:r>
            <a:r>
              <a:rPr lang="nl-NL" sz="2000" dirty="0" smtClean="0"/>
              <a:t>Nieuwbouw </a:t>
            </a:r>
          </a:p>
          <a:p>
            <a:pPr marL="813435" marR="553085" lvl="1" indent="-264795">
              <a:buFont typeface="Arial"/>
              <a:buChar char="•"/>
              <a:tabLst>
                <a:tab pos="356235" algn="l"/>
                <a:tab pos="356870" algn="l"/>
              </a:tabLst>
            </a:pPr>
            <a:r>
              <a:rPr lang="nl-NL" sz="2000" dirty="0" smtClean="0"/>
              <a:t>Specifieke eisen voor bv aandachtsgebieden</a:t>
            </a:r>
            <a:endParaRPr lang="nl-NL" sz="2000" dirty="0"/>
          </a:p>
          <a:p>
            <a:pPr marL="356235" marR="553085" indent="-264795">
              <a:buFont typeface="Arial"/>
              <a:buChar char="•"/>
              <a:tabLst>
                <a:tab pos="356235" algn="l"/>
                <a:tab pos="356870" algn="l"/>
              </a:tabLst>
            </a:pPr>
            <a:r>
              <a:rPr lang="nl-NL" sz="2000" dirty="0"/>
              <a:t>H5: Verbouw + wijziging gebruik</a:t>
            </a:r>
          </a:p>
          <a:p>
            <a:pPr marL="356235" marR="553085" indent="-264795">
              <a:buFont typeface="Arial"/>
              <a:buChar char="•"/>
              <a:tabLst>
                <a:tab pos="356235" algn="l"/>
                <a:tab pos="356870" algn="l"/>
              </a:tabLst>
            </a:pPr>
            <a:r>
              <a:rPr lang="nl-NL" sz="2000" dirty="0"/>
              <a:t>H6: Gebruik (brandveiligheid, energie, airco, kleine stookinstallaties)</a:t>
            </a:r>
          </a:p>
          <a:p>
            <a:pPr marL="356235" marR="553085" indent="-264795">
              <a:buFont typeface="Arial"/>
              <a:buChar char="•"/>
              <a:tabLst>
                <a:tab pos="356235" algn="l"/>
                <a:tab pos="356870" algn="l"/>
              </a:tabLst>
            </a:pPr>
            <a:r>
              <a:rPr lang="nl-NL" sz="2000" dirty="0"/>
              <a:t>H7: Procedurevoorschriften &amp; slopen: </a:t>
            </a:r>
          </a:p>
          <a:p>
            <a:pPr marL="813435" marR="553085" lvl="1" indent="-264795">
              <a:buFont typeface="Arial"/>
              <a:buChar char="•"/>
              <a:tabLst>
                <a:tab pos="356235" algn="l"/>
                <a:tab pos="356870" algn="l"/>
              </a:tabLst>
            </a:pPr>
            <a:r>
              <a:rPr lang="nl-NL" sz="2000" dirty="0"/>
              <a:t>asbest </a:t>
            </a:r>
          </a:p>
          <a:p>
            <a:pPr marL="813435" marR="553085" lvl="1" indent="-264795">
              <a:buFont typeface="Arial"/>
              <a:buChar char="•"/>
              <a:tabLst>
                <a:tab pos="356235" algn="l"/>
                <a:tab pos="356870" algn="l"/>
              </a:tabLst>
            </a:pPr>
            <a:r>
              <a:rPr lang="nl-NL" sz="2000" dirty="0"/>
              <a:t>puinbrekers externe veiligheid en </a:t>
            </a:r>
            <a:endParaRPr lang="nl-NL" sz="2000" dirty="0" smtClean="0"/>
          </a:p>
          <a:p>
            <a:pPr marL="548640" marR="553085" lvl="1">
              <a:tabLst>
                <a:tab pos="356235" algn="l"/>
                <a:tab pos="356870" algn="l"/>
              </a:tabLst>
            </a:pPr>
            <a:r>
              <a:rPr lang="nl-NL" sz="2000" dirty="0"/>
              <a:t>	</a:t>
            </a:r>
            <a:r>
              <a:rPr lang="nl-NL" sz="2000" dirty="0" smtClean="0"/>
              <a:t>gezondheid </a:t>
            </a:r>
            <a:r>
              <a:rPr lang="nl-NL" sz="2000" dirty="0"/>
              <a:t>bij bouwen en slopen</a:t>
            </a:r>
          </a:p>
          <a:p>
            <a:pPr marL="813435" marR="553085" lvl="1" indent="-264795">
              <a:buFont typeface="Arial"/>
              <a:buChar char="•"/>
              <a:tabLst>
                <a:tab pos="356235" algn="l"/>
                <a:tab pos="356870" algn="l"/>
              </a:tabLst>
            </a:pPr>
            <a:r>
              <a:rPr lang="nl-NL" sz="2000" dirty="0"/>
              <a:t>scheiden bouw- en sloopafval</a:t>
            </a:r>
          </a:p>
          <a:p>
            <a:endParaRPr lang="nl-NL" dirty="0"/>
          </a:p>
        </p:txBody>
      </p:sp>
    </p:spTree>
    <p:extLst>
      <p:ext uri="{BB962C8B-B14F-4D97-AF65-F5344CB8AC3E}">
        <p14:creationId xmlns:p14="http://schemas.microsoft.com/office/powerpoint/2010/main" val="302350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itchFamily="34" charset="0"/>
                <a:cs typeface="Arial" pitchFamily="34" charset="0"/>
              </a:rPr>
              <a:t>Normen en regels</a:t>
            </a:r>
            <a:endParaRPr lang="nl-NL" dirty="0">
              <a:latin typeface="Arial" pitchFamily="34" charset="0"/>
              <a:cs typeface="Arial" pitchFamily="34" charset="0"/>
            </a:endParaRPr>
          </a:p>
        </p:txBody>
      </p:sp>
      <p:sp>
        <p:nvSpPr>
          <p:cNvPr id="3" name="Tijdelijke aanduiding voor inhoud 2"/>
          <p:cNvSpPr>
            <a:spLocks noGrp="1"/>
          </p:cNvSpPr>
          <p:nvPr>
            <p:ph idx="1"/>
          </p:nvPr>
        </p:nvSpPr>
        <p:spPr/>
        <p:txBody>
          <a:bodyPr>
            <a:normAutofit fontScale="62500" lnSpcReduction="20000"/>
          </a:bodyPr>
          <a:lstStyle/>
          <a:p>
            <a:r>
              <a:rPr lang="nl-NL" sz="3400" dirty="0" smtClean="0">
                <a:latin typeface="Arial" panose="020B0604020202020204" pitchFamily="34" charset="0"/>
                <a:cs typeface="Arial" panose="020B0604020202020204" pitchFamily="34" charset="0"/>
              </a:rPr>
              <a:t>Normen volgend uit Europese regels zijn op Rijksniveau vastgesteld</a:t>
            </a:r>
          </a:p>
          <a:p>
            <a:pPr lvl="1"/>
            <a:r>
              <a:rPr lang="nl-NL" sz="3400" dirty="0" smtClean="0">
                <a:latin typeface="Arial" panose="020B0604020202020204" pitchFamily="34" charset="0"/>
                <a:cs typeface="Arial" panose="020B0604020202020204" pitchFamily="34" charset="0"/>
              </a:rPr>
              <a:t>Luchtkwaliteit</a:t>
            </a:r>
          </a:p>
          <a:p>
            <a:pPr lvl="1"/>
            <a:r>
              <a:rPr lang="nl-NL" sz="3400" dirty="0" smtClean="0">
                <a:latin typeface="Arial" panose="020B0604020202020204" pitchFamily="34" charset="0"/>
                <a:cs typeface="Arial" panose="020B0604020202020204" pitchFamily="34" charset="0"/>
              </a:rPr>
              <a:t>Waterkwaliteit</a:t>
            </a:r>
          </a:p>
          <a:p>
            <a:r>
              <a:rPr lang="nl-NL" sz="3400" dirty="0" smtClean="0">
                <a:latin typeface="Arial" panose="020B0604020202020204" pitchFamily="34" charset="0"/>
                <a:cs typeface="Arial" panose="020B0604020202020204" pitchFamily="34" charset="0"/>
              </a:rPr>
              <a:t>Land specifieke regels zijn in BAL en BBL opgenomen</a:t>
            </a:r>
          </a:p>
          <a:p>
            <a:r>
              <a:rPr lang="nl-NL" sz="3400" dirty="0" smtClean="0">
                <a:latin typeface="Arial" panose="020B0604020202020204" pitchFamily="34" charset="0"/>
                <a:cs typeface="Arial" panose="020B0604020202020204" pitchFamily="34" charset="0"/>
              </a:rPr>
              <a:t>Provinciale regels </a:t>
            </a:r>
          </a:p>
          <a:p>
            <a:pPr lvl="1"/>
            <a:r>
              <a:rPr lang="nl-NL" sz="3400" dirty="0" smtClean="0">
                <a:latin typeface="Arial" panose="020B0604020202020204" pitchFamily="34" charset="0"/>
                <a:cs typeface="Arial" panose="020B0604020202020204" pitchFamily="34" charset="0"/>
              </a:rPr>
              <a:t>Omgevingsverordening</a:t>
            </a:r>
          </a:p>
          <a:p>
            <a:pPr lvl="2"/>
            <a:r>
              <a:rPr lang="nl-NL" sz="3400" dirty="0" smtClean="0">
                <a:latin typeface="Arial" panose="020B0604020202020204" pitchFamily="34" charset="0"/>
                <a:cs typeface="Arial" panose="020B0604020202020204" pitchFamily="34" charset="0"/>
              </a:rPr>
              <a:t>Waterwinning</a:t>
            </a:r>
          </a:p>
          <a:p>
            <a:pPr lvl="2"/>
            <a:r>
              <a:rPr lang="nl-NL" sz="3400" dirty="0" smtClean="0">
                <a:latin typeface="Arial" panose="020B0604020202020204" pitchFamily="34" charset="0"/>
                <a:cs typeface="Arial" panose="020B0604020202020204" pitchFamily="34" charset="0"/>
              </a:rPr>
              <a:t>Aanwijzing zwemwaterlocaties</a:t>
            </a:r>
          </a:p>
          <a:p>
            <a:pPr lvl="2"/>
            <a:r>
              <a:rPr lang="nl-NL" sz="3400" dirty="0" smtClean="0">
                <a:latin typeface="Arial" panose="020B0604020202020204" pitchFamily="34" charset="0"/>
                <a:cs typeface="Arial" panose="020B0604020202020204" pitchFamily="34" charset="0"/>
              </a:rPr>
              <a:t>Stiltegebieden</a:t>
            </a:r>
          </a:p>
          <a:p>
            <a:r>
              <a:rPr lang="nl-NL" sz="3400" dirty="0" smtClean="0">
                <a:latin typeface="Arial" panose="020B0604020202020204" pitchFamily="34" charset="0"/>
                <a:cs typeface="Arial" panose="020B0604020202020204" pitchFamily="34" charset="0"/>
              </a:rPr>
              <a:t>Gemeentelijke regels</a:t>
            </a:r>
          </a:p>
          <a:p>
            <a:pPr lvl="1"/>
            <a:r>
              <a:rPr lang="nl-NL" sz="3400" dirty="0" smtClean="0">
                <a:latin typeface="Arial" panose="020B0604020202020204" pitchFamily="34" charset="0"/>
                <a:cs typeface="Arial" panose="020B0604020202020204" pitchFamily="34" charset="0"/>
              </a:rPr>
              <a:t>Omgevingsplan</a:t>
            </a:r>
          </a:p>
          <a:p>
            <a:pPr lvl="2"/>
            <a:r>
              <a:rPr lang="nl-NL" sz="3400" dirty="0" smtClean="0">
                <a:latin typeface="Arial" panose="020B0604020202020204" pitchFamily="34" charset="0"/>
                <a:cs typeface="Arial" panose="020B0604020202020204" pitchFamily="34" charset="0"/>
              </a:rPr>
              <a:t>Beleidsregels</a:t>
            </a:r>
          </a:p>
          <a:p>
            <a:pPr lvl="2"/>
            <a:r>
              <a:rPr lang="nl-NL" sz="3400" dirty="0" smtClean="0">
                <a:latin typeface="Arial" panose="020B0604020202020204" pitchFamily="34" charset="0"/>
                <a:cs typeface="Arial" panose="020B0604020202020204" pitchFamily="34" charset="0"/>
              </a:rPr>
              <a:t>APV</a:t>
            </a:r>
          </a:p>
          <a:p>
            <a:endParaRPr lang="nl-NL" dirty="0">
              <a:latin typeface="Arial" pitchFamily="34" charset="0"/>
              <a:cs typeface="Arial" pitchFamily="34" charset="0"/>
            </a:endParaRPr>
          </a:p>
          <a:p>
            <a:pPr marL="0" indent="0">
              <a:buNone/>
            </a:pPr>
            <a:endParaRPr lang="nl-NL" dirty="0">
              <a:latin typeface="Arial" pitchFamily="34" charset="0"/>
              <a:cs typeface="Arial" pitchFamily="34" charset="0"/>
            </a:endParaRPr>
          </a:p>
        </p:txBody>
      </p:sp>
      <p:sp>
        <p:nvSpPr>
          <p:cNvPr id="4" name="Tijdelijke aanduiding voor dianummer 3"/>
          <p:cNvSpPr>
            <a:spLocks noGrp="1"/>
          </p:cNvSpPr>
          <p:nvPr>
            <p:ph type="sldNum" sz="quarter" idx="12"/>
          </p:nvPr>
        </p:nvSpPr>
        <p:spPr>
          <a:xfrm>
            <a:off x="3505200" y="6356350"/>
            <a:ext cx="2133600" cy="365125"/>
          </a:xfrm>
        </p:spPr>
        <p:txBody>
          <a:bodyPr/>
          <a:lstStyle/>
          <a:p>
            <a:r>
              <a:rPr lang="nl-NL" dirty="0">
                <a:solidFill>
                  <a:prstClr val="black">
                    <a:tint val="75000"/>
                  </a:prstClr>
                </a:solidFill>
              </a:rPr>
              <a:t>7</a:t>
            </a:r>
          </a:p>
        </p:txBody>
      </p:sp>
    </p:spTree>
    <p:extLst>
      <p:ext uri="{BB962C8B-B14F-4D97-AF65-F5344CB8AC3E}">
        <p14:creationId xmlns:p14="http://schemas.microsoft.com/office/powerpoint/2010/main" val="990024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Nabranders?</a:t>
            </a:r>
            <a:endParaRPr lang="nl-NL" dirty="0"/>
          </a:p>
        </p:txBody>
      </p:sp>
      <p:sp>
        <p:nvSpPr>
          <p:cNvPr id="4" name="Tijdelijke aanduiding voor dianummer 3"/>
          <p:cNvSpPr>
            <a:spLocks noGrp="1"/>
          </p:cNvSpPr>
          <p:nvPr>
            <p:ph type="sldNum" sz="quarter" idx="12"/>
          </p:nvPr>
        </p:nvSpPr>
        <p:spPr/>
        <p:txBody>
          <a:bodyPr/>
          <a:lstStyle/>
          <a:p>
            <a:fld id="{7B13A3B7-27DD-3B49-8320-8F89507767E5}" type="slidenum">
              <a:rPr lang="nl-NL" smtClean="0">
                <a:solidFill>
                  <a:prstClr val="black">
                    <a:tint val="75000"/>
                  </a:prstClr>
                </a:solidFill>
              </a:rPr>
              <a:pPr/>
              <a:t>8</a:t>
            </a:fld>
            <a:endParaRPr lang="nl-NL">
              <a:solidFill>
                <a:prstClr val="black">
                  <a:tint val="75000"/>
                </a:prstClr>
              </a:solidFill>
            </a:endParaRPr>
          </a:p>
        </p:txBody>
      </p:sp>
      <p:pic>
        <p:nvPicPr>
          <p:cNvPr id="1026" name="Picture 2" descr="Afbeeldingsresultaat voor verwar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859" y="1343025"/>
            <a:ext cx="3859742" cy="385974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097262" y="5430212"/>
            <a:ext cx="2929631" cy="646331"/>
          </a:xfrm>
          <a:prstGeom prst="rect">
            <a:avLst/>
          </a:prstGeom>
          <a:noFill/>
        </p:spPr>
        <p:txBody>
          <a:bodyPr wrap="square" rtlCol="0">
            <a:spAutoFit/>
          </a:bodyPr>
          <a:lstStyle/>
          <a:p>
            <a:r>
              <a:rPr lang="nl-NL" dirty="0" smtClean="0"/>
              <a:t>Inge Dijkhuizen</a:t>
            </a:r>
          </a:p>
          <a:p>
            <a:r>
              <a:rPr lang="nl-NL" dirty="0" smtClean="0"/>
              <a:t>idijkhuizen@odmh.nl</a:t>
            </a:r>
            <a:endParaRPr lang="nl-NL" dirty="0"/>
          </a:p>
        </p:txBody>
      </p:sp>
    </p:spTree>
    <p:extLst>
      <p:ext uri="{BB962C8B-B14F-4D97-AF65-F5344CB8AC3E}">
        <p14:creationId xmlns:p14="http://schemas.microsoft.com/office/powerpoint/2010/main" val="1480979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powerpoint ODMH">
  <a:themeElements>
    <a:clrScheme name="ODMH">
      <a:dk1>
        <a:sysClr val="windowText" lastClr="000000"/>
      </a:dk1>
      <a:lt1>
        <a:sysClr val="window" lastClr="FFFFFF"/>
      </a:lt1>
      <a:dk2>
        <a:srgbClr val="1F497D"/>
      </a:dk2>
      <a:lt2>
        <a:srgbClr val="EEECE1"/>
      </a:lt2>
      <a:accent1>
        <a:srgbClr val="0A4D92"/>
      </a:accent1>
      <a:accent2>
        <a:srgbClr val="B1000D"/>
      </a:accent2>
      <a:accent3>
        <a:srgbClr val="71B11B"/>
      </a:accent3>
      <a:accent4>
        <a:srgbClr val="DAAA08"/>
      </a:accent4>
      <a:accent5>
        <a:srgbClr val="4BACC6"/>
      </a:accent5>
      <a:accent6>
        <a:srgbClr val="F79646"/>
      </a:accent6>
      <a:hlink>
        <a:srgbClr val="0000FF"/>
      </a:hlink>
      <a:folHlink>
        <a:srgbClr val="800080"/>
      </a:folHlink>
    </a:clrScheme>
    <a:fontScheme name="Kantoor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08-23 Actuele basis powerpoint ODMH.pptx [Alleen-lezen]" id="{A1BF7F71-EB8A-4E65-A6C3-F7D96560E562}" vid="{86452DBF-3D98-4B59-9135-99FCAA7ACD68}"/>
    </a:ext>
  </a:extLst>
</a:theme>
</file>

<file path=ppt/theme/theme2.xml><?xml version="1.0" encoding="utf-8"?>
<a:theme xmlns:a="http://schemas.openxmlformats.org/drawingml/2006/main" name="1_Office-thema">
  <a:themeElements>
    <a:clrScheme name="ODMH">
      <a:dk1>
        <a:sysClr val="windowText" lastClr="000000"/>
      </a:dk1>
      <a:lt1>
        <a:sysClr val="window" lastClr="FFFFFF"/>
      </a:lt1>
      <a:dk2>
        <a:srgbClr val="1F497D"/>
      </a:dk2>
      <a:lt2>
        <a:srgbClr val="EEECE1"/>
      </a:lt2>
      <a:accent1>
        <a:srgbClr val="0A4D92"/>
      </a:accent1>
      <a:accent2>
        <a:srgbClr val="B1000D"/>
      </a:accent2>
      <a:accent3>
        <a:srgbClr val="71B11B"/>
      </a:accent3>
      <a:accent4>
        <a:srgbClr val="DAAA08"/>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08-23 Actuele basis powerpoint ODMH.pptx [Alleen-lezen]" id="{A1BF7F71-EB8A-4E65-A6C3-F7D96560E562}" vid="{8FF481EA-4A78-4B6B-93E0-A299C3AD69F5}"/>
    </a:ext>
  </a:extLst>
</a:theme>
</file>

<file path=ppt/theme/theme3.xml><?xml version="1.0" encoding="utf-8"?>
<a:theme xmlns:a="http://schemas.openxmlformats.org/drawingml/2006/main" name="3_Office-thema">
  <a:themeElements>
    <a:clrScheme name="ODMH">
      <a:dk1>
        <a:sysClr val="windowText" lastClr="000000"/>
      </a:dk1>
      <a:lt1>
        <a:sysClr val="window" lastClr="FFFFFF"/>
      </a:lt1>
      <a:dk2>
        <a:srgbClr val="1F497D"/>
      </a:dk2>
      <a:lt2>
        <a:srgbClr val="EEECE1"/>
      </a:lt2>
      <a:accent1>
        <a:srgbClr val="0A4D92"/>
      </a:accent1>
      <a:accent2>
        <a:srgbClr val="B1000D"/>
      </a:accent2>
      <a:accent3>
        <a:srgbClr val="71B11B"/>
      </a:accent3>
      <a:accent4>
        <a:srgbClr val="DAAA08"/>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08-23 Actuele basis powerpoint ODMH.pptx [Alleen-lezen]" id="{A1BF7F71-EB8A-4E65-A6C3-F7D96560E562}" vid="{2F93F58A-4172-46D4-9176-B41F2CFB2F3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 powerpoint ODMH</Template>
  <TotalTime>748</TotalTime>
  <Words>825</Words>
  <Application>Microsoft Office PowerPoint</Application>
  <PresentationFormat>Diavoorstelling (4:3)</PresentationFormat>
  <Paragraphs>122</Paragraphs>
  <Slides>8</Slides>
  <Notes>8</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8</vt:i4>
      </vt:variant>
    </vt:vector>
  </HeadingPairs>
  <TitlesOfParts>
    <vt:vector size="15" baseType="lpstr">
      <vt:lpstr>Arial</vt:lpstr>
      <vt:lpstr>Calibri</vt:lpstr>
      <vt:lpstr>Cambria</vt:lpstr>
      <vt:lpstr>Verdana</vt:lpstr>
      <vt:lpstr>basis powerpoint ODMH</vt:lpstr>
      <vt:lpstr>1_Office-thema</vt:lpstr>
      <vt:lpstr>3_Office-thema</vt:lpstr>
      <vt:lpstr>Inleiding Omgevingswet</vt:lpstr>
      <vt:lpstr>AMvB’s</vt:lpstr>
      <vt:lpstr>Inhoud Omgevingsbesluit</vt:lpstr>
      <vt:lpstr>Besluit kwaliteit leefomgeving</vt:lpstr>
      <vt:lpstr>Besluit activiteiten leefomgeving</vt:lpstr>
      <vt:lpstr>PowerPoint-presentatie</vt:lpstr>
      <vt:lpstr>Normen en regels</vt:lpstr>
      <vt:lpstr>Nabranders?</vt:lpstr>
    </vt:vector>
  </TitlesOfParts>
  <Company>ISMH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wordt gewerkt aan de Omgevingswet</dc:title>
  <dc:creator>Dijkhuizen, I.</dc:creator>
  <cp:lastModifiedBy>Croes, K.</cp:lastModifiedBy>
  <cp:revision>35</cp:revision>
  <cp:lastPrinted>2019-05-22T08:23:12Z</cp:lastPrinted>
  <dcterms:created xsi:type="dcterms:W3CDTF">2018-11-08T06:52:35Z</dcterms:created>
  <dcterms:modified xsi:type="dcterms:W3CDTF">2019-07-10T13:33:52Z</dcterms:modified>
</cp:coreProperties>
</file>